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65"/>
  </p:notesMasterIdLst>
  <p:handoutMasterIdLst>
    <p:handoutMasterId r:id="rId66"/>
  </p:handoutMasterIdLst>
  <p:sldIdLst>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7" r:id="rId40"/>
    <p:sldId id="298" r:id="rId41"/>
    <p:sldId id="296"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75A545-F24D-E940-A475-4B16C985E3F7}" name="Maria McKelvey Hemphill" initials="MH" userId="S::maria.mckelveyhemphill@k12.wa.us::de922dc0-b4d8-4681-a914-87e0322a0464" providerId="AD"/>
  <p188:author id="{27F7DFC8-B193-7A10-F7FB-BA3EC65C36F3}" name="Terese Otto" initials="TO" userId="S::terese.otto@k12.wa.us::0a3286ca-fdd3-4f4c-96aa-ac7a9fbf2146" providerId="AD"/>
  <p188:author id="{354F37FA-52AC-32A5-7FAF-88B064EB9321}" name="Terese Otto" initials="TO" userId="S::Terese.Otto@k12.wa.us::0a3286ca-fdd3-4f4c-96aa-ac7a9fbf21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3D"/>
    <a:srgbClr val="FBC639"/>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E2CCC-38C6-5FD3-AC2F-444F0F5EC5D4}" v="3" dt="2022-09-15T19:55:00.786"/>
    <p1510:client id="{1B7A72A9-1C2C-4380-A384-8E311B4E0AFB}" v="19" dt="2022-09-15T17:28:10.715"/>
    <p1510:client id="{3288709B-A603-FF9F-7197-882E13529D29}" v="1" dt="2022-09-15T21:00:53.377"/>
    <p1510:client id="{5128E334-510E-E031-B498-582DEA5B007D}" v="1" dt="2022-09-15T16:17:10.944"/>
    <p1510:client id="{5C6CABEA-D456-5CE2-E23E-A40BE601D8B9}" v="1" dt="2022-09-15T18:36:39.116"/>
    <p1510:client id="{AD57F8CC-7475-78F1-D44C-47555C0B0973}" v="2" dt="2022-09-15T16:36:35.638"/>
    <p1510:client id="{BB29E86D-1765-FD39-3AC1-F031DE9DE31D}" v="1" dt="2022-09-15T20:01:31.872"/>
    <p1510:client id="{F89BD7B1-1E02-AD13-D2D8-36D670193B04}" v="1" dt="2022-09-15T19:58:04.187"/>
    <p1510:client id="{FBFC8EDD-A75B-4930-AF1F-3F78547D46FD}" v="258" dt="2022-09-15T19:00:00.80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CC6A07-2194-43B6-AA8F-0892DBFA6EE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A945DD4-F488-4F9F-8EA9-447AB4FC06C0}">
      <dgm:prSet/>
      <dgm:spPr/>
      <dgm:t>
        <a:bodyPr/>
        <a:lstStyle/>
        <a:p>
          <a:r>
            <a:rPr lang="en-US"/>
            <a:t>This presentation was largely based on Washington State Department of Labor &amp; Industry, Division of Occupational Safety &amp; Health (DOSH) PowerPoint titled </a:t>
          </a:r>
          <a:r>
            <a:rPr lang="en-US" i="1" u="sng"/>
            <a:t>Bloodborne Pathogens: Training for Employees </a:t>
          </a:r>
          <a:r>
            <a:rPr lang="en-US" i="1"/>
            <a:t>(March 2021). </a:t>
          </a:r>
          <a:r>
            <a:rPr lang="en-US"/>
            <a:t>Instructors will need to review the slides and adapt them as necessary for their specific setting.</a:t>
          </a:r>
        </a:p>
      </dgm:t>
    </dgm:pt>
    <dgm:pt modelId="{115D1B0C-169D-4B14-8029-82B01E7DE236}" type="parTrans" cxnId="{DEB12F24-EF63-4223-BC64-811AF39498F6}">
      <dgm:prSet/>
      <dgm:spPr/>
      <dgm:t>
        <a:bodyPr/>
        <a:lstStyle/>
        <a:p>
          <a:endParaRPr lang="en-US"/>
        </a:p>
      </dgm:t>
    </dgm:pt>
    <dgm:pt modelId="{3739FC18-E65A-449A-97A8-C9152B130BC0}" type="sibTrans" cxnId="{DEB12F24-EF63-4223-BC64-811AF39498F6}">
      <dgm:prSet/>
      <dgm:spPr/>
      <dgm:t>
        <a:bodyPr/>
        <a:lstStyle/>
        <a:p>
          <a:endParaRPr lang="en-US"/>
        </a:p>
      </dgm:t>
    </dgm:pt>
    <dgm:pt modelId="{4F3A8B9D-297F-430B-8FEA-023A76BDB8BF}">
      <dgm:prSet/>
      <dgm:spPr/>
      <dgm:t>
        <a:bodyPr/>
        <a:lstStyle/>
        <a:p>
          <a:r>
            <a:rPr lang="en-US"/>
            <a:t>Additional information is also found in the “Notes” section accompanying the slides. You can read the text found in the Notes section or use your own words.</a:t>
          </a:r>
        </a:p>
      </dgm:t>
    </dgm:pt>
    <dgm:pt modelId="{939CD8D5-4743-429A-BF4C-A2F8BBE2BCE6}" type="parTrans" cxnId="{E7E1BF39-DB16-4AC5-9FE7-12E67D52BE58}">
      <dgm:prSet/>
      <dgm:spPr/>
      <dgm:t>
        <a:bodyPr/>
        <a:lstStyle/>
        <a:p>
          <a:endParaRPr lang="en-US"/>
        </a:p>
      </dgm:t>
    </dgm:pt>
    <dgm:pt modelId="{17CB52AF-2A30-4663-9B4D-2602215B33AE}" type="sibTrans" cxnId="{E7E1BF39-DB16-4AC5-9FE7-12E67D52BE58}">
      <dgm:prSet/>
      <dgm:spPr/>
      <dgm:t>
        <a:bodyPr/>
        <a:lstStyle/>
        <a:p>
          <a:endParaRPr lang="en-US"/>
        </a:p>
      </dgm:t>
    </dgm:pt>
    <dgm:pt modelId="{2AEFAD67-AB01-410C-96F7-4AA9600EA39B}">
      <dgm:prSet/>
      <dgm:spPr/>
      <dgm:t>
        <a:bodyPr/>
        <a:lstStyle/>
        <a:p>
          <a:pPr rtl="0"/>
          <a:r>
            <a:rPr lang="en-US"/>
            <a:t>Please review the training requirements listed in WAC</a:t>
          </a:r>
          <a:r>
            <a:rPr lang="en-US">
              <a:latin typeface="Segoe UI"/>
            </a:rPr>
            <a:t> 392-198-015 and 296-823-12005</a:t>
          </a:r>
          <a:endParaRPr lang="en-US"/>
        </a:p>
      </dgm:t>
    </dgm:pt>
    <dgm:pt modelId="{44A1F1E8-45A9-44FB-82C6-E5A1370FC4B5}" type="parTrans" cxnId="{FD7EC65E-8477-4DCA-B609-9FC617830679}">
      <dgm:prSet/>
      <dgm:spPr/>
      <dgm:t>
        <a:bodyPr/>
        <a:lstStyle/>
        <a:p>
          <a:endParaRPr lang="en-US"/>
        </a:p>
      </dgm:t>
    </dgm:pt>
    <dgm:pt modelId="{93F81225-0A1C-4E9D-A368-12C9649E7D20}" type="sibTrans" cxnId="{FD7EC65E-8477-4DCA-B609-9FC617830679}">
      <dgm:prSet/>
      <dgm:spPr/>
      <dgm:t>
        <a:bodyPr/>
        <a:lstStyle/>
        <a:p>
          <a:endParaRPr lang="en-US"/>
        </a:p>
      </dgm:t>
    </dgm:pt>
    <dgm:pt modelId="{81821181-7D32-4A6D-B38B-5B127923F4F9}" type="pres">
      <dgm:prSet presAssocID="{E7CC6A07-2194-43B6-AA8F-0892DBFA6EEB}" presName="vert0" presStyleCnt="0">
        <dgm:presLayoutVars>
          <dgm:dir/>
          <dgm:animOne val="branch"/>
          <dgm:animLvl val="lvl"/>
        </dgm:presLayoutVars>
      </dgm:prSet>
      <dgm:spPr/>
    </dgm:pt>
    <dgm:pt modelId="{D8CA48A6-9B1D-4481-9BB5-2A4E2239F7DA}" type="pres">
      <dgm:prSet presAssocID="{8A945DD4-F488-4F9F-8EA9-447AB4FC06C0}" presName="thickLine" presStyleLbl="alignNode1" presStyleIdx="0" presStyleCnt="3"/>
      <dgm:spPr/>
    </dgm:pt>
    <dgm:pt modelId="{3BC4BF44-A9C3-4A61-8916-390F248ABBAE}" type="pres">
      <dgm:prSet presAssocID="{8A945DD4-F488-4F9F-8EA9-447AB4FC06C0}" presName="horz1" presStyleCnt="0"/>
      <dgm:spPr/>
    </dgm:pt>
    <dgm:pt modelId="{87B2C449-C44E-4228-BFBD-7FD1C646F692}" type="pres">
      <dgm:prSet presAssocID="{8A945DD4-F488-4F9F-8EA9-447AB4FC06C0}" presName="tx1" presStyleLbl="revTx" presStyleIdx="0" presStyleCnt="3"/>
      <dgm:spPr/>
    </dgm:pt>
    <dgm:pt modelId="{A8FDA9D6-C88D-4408-9A06-A85059C13317}" type="pres">
      <dgm:prSet presAssocID="{8A945DD4-F488-4F9F-8EA9-447AB4FC06C0}" presName="vert1" presStyleCnt="0"/>
      <dgm:spPr/>
    </dgm:pt>
    <dgm:pt modelId="{8AFEB3F9-4B8D-4AAE-ABF8-EEB01E0589DD}" type="pres">
      <dgm:prSet presAssocID="{4F3A8B9D-297F-430B-8FEA-023A76BDB8BF}" presName="thickLine" presStyleLbl="alignNode1" presStyleIdx="1" presStyleCnt="3"/>
      <dgm:spPr/>
    </dgm:pt>
    <dgm:pt modelId="{08C1D6D6-A128-4799-8992-B30F23AE7860}" type="pres">
      <dgm:prSet presAssocID="{4F3A8B9D-297F-430B-8FEA-023A76BDB8BF}" presName="horz1" presStyleCnt="0"/>
      <dgm:spPr/>
    </dgm:pt>
    <dgm:pt modelId="{AA3A99DF-3349-4E41-9096-3016F0F9A5AD}" type="pres">
      <dgm:prSet presAssocID="{4F3A8B9D-297F-430B-8FEA-023A76BDB8BF}" presName="tx1" presStyleLbl="revTx" presStyleIdx="1" presStyleCnt="3"/>
      <dgm:spPr/>
    </dgm:pt>
    <dgm:pt modelId="{C69DA787-F5EE-4C1E-8606-0D5DFC12396E}" type="pres">
      <dgm:prSet presAssocID="{4F3A8B9D-297F-430B-8FEA-023A76BDB8BF}" presName="vert1" presStyleCnt="0"/>
      <dgm:spPr/>
    </dgm:pt>
    <dgm:pt modelId="{BD4E7380-6F87-4CF4-BB23-EED20A1D91E2}" type="pres">
      <dgm:prSet presAssocID="{2AEFAD67-AB01-410C-96F7-4AA9600EA39B}" presName="thickLine" presStyleLbl="alignNode1" presStyleIdx="2" presStyleCnt="3"/>
      <dgm:spPr/>
    </dgm:pt>
    <dgm:pt modelId="{3812FF45-0948-4900-B1E5-368914319FF9}" type="pres">
      <dgm:prSet presAssocID="{2AEFAD67-AB01-410C-96F7-4AA9600EA39B}" presName="horz1" presStyleCnt="0"/>
      <dgm:spPr/>
    </dgm:pt>
    <dgm:pt modelId="{64FDA9FC-C743-4D19-BFBF-509FC0B765EB}" type="pres">
      <dgm:prSet presAssocID="{2AEFAD67-AB01-410C-96F7-4AA9600EA39B}" presName="tx1" presStyleLbl="revTx" presStyleIdx="2" presStyleCnt="3"/>
      <dgm:spPr/>
    </dgm:pt>
    <dgm:pt modelId="{12ADD1F0-F4A3-4E89-8203-90BF5AA77740}" type="pres">
      <dgm:prSet presAssocID="{2AEFAD67-AB01-410C-96F7-4AA9600EA39B}" presName="vert1" presStyleCnt="0"/>
      <dgm:spPr/>
    </dgm:pt>
  </dgm:ptLst>
  <dgm:cxnLst>
    <dgm:cxn modelId="{A825DF12-AD43-4B0D-9C2A-B22ADB9422A6}" type="presOf" srcId="{4F3A8B9D-297F-430B-8FEA-023A76BDB8BF}" destId="{AA3A99DF-3349-4E41-9096-3016F0F9A5AD}" srcOrd="0" destOrd="0" presId="urn:microsoft.com/office/officeart/2008/layout/LinedList"/>
    <dgm:cxn modelId="{E514AD14-6C1F-44EF-AA5C-A81A7C3EF510}" type="presOf" srcId="{E7CC6A07-2194-43B6-AA8F-0892DBFA6EEB}" destId="{81821181-7D32-4A6D-B38B-5B127923F4F9}" srcOrd="0" destOrd="0" presId="urn:microsoft.com/office/officeart/2008/layout/LinedList"/>
    <dgm:cxn modelId="{DEB12F24-EF63-4223-BC64-811AF39498F6}" srcId="{E7CC6A07-2194-43B6-AA8F-0892DBFA6EEB}" destId="{8A945DD4-F488-4F9F-8EA9-447AB4FC06C0}" srcOrd="0" destOrd="0" parTransId="{115D1B0C-169D-4B14-8029-82B01E7DE236}" sibTransId="{3739FC18-E65A-449A-97A8-C9152B130BC0}"/>
    <dgm:cxn modelId="{E7E1BF39-DB16-4AC5-9FE7-12E67D52BE58}" srcId="{E7CC6A07-2194-43B6-AA8F-0892DBFA6EEB}" destId="{4F3A8B9D-297F-430B-8FEA-023A76BDB8BF}" srcOrd="1" destOrd="0" parTransId="{939CD8D5-4743-429A-BF4C-A2F8BBE2BCE6}" sibTransId="{17CB52AF-2A30-4663-9B4D-2602215B33AE}"/>
    <dgm:cxn modelId="{FD7EC65E-8477-4DCA-B609-9FC617830679}" srcId="{E7CC6A07-2194-43B6-AA8F-0892DBFA6EEB}" destId="{2AEFAD67-AB01-410C-96F7-4AA9600EA39B}" srcOrd="2" destOrd="0" parTransId="{44A1F1E8-45A9-44FB-82C6-E5A1370FC4B5}" sibTransId="{93F81225-0A1C-4E9D-A368-12C9649E7D20}"/>
    <dgm:cxn modelId="{A97BEBC3-05F0-49D6-B3D9-3B302E400DF2}" type="presOf" srcId="{2AEFAD67-AB01-410C-96F7-4AA9600EA39B}" destId="{64FDA9FC-C743-4D19-BFBF-509FC0B765EB}" srcOrd="0" destOrd="0" presId="urn:microsoft.com/office/officeart/2008/layout/LinedList"/>
    <dgm:cxn modelId="{D19580FA-E120-47F3-880C-5A8E796A94C1}" type="presOf" srcId="{8A945DD4-F488-4F9F-8EA9-447AB4FC06C0}" destId="{87B2C449-C44E-4228-BFBD-7FD1C646F692}" srcOrd="0" destOrd="0" presId="urn:microsoft.com/office/officeart/2008/layout/LinedList"/>
    <dgm:cxn modelId="{E9DAD297-C1B0-441E-BD7E-5865FDBD1171}" type="presParOf" srcId="{81821181-7D32-4A6D-B38B-5B127923F4F9}" destId="{D8CA48A6-9B1D-4481-9BB5-2A4E2239F7DA}" srcOrd="0" destOrd="0" presId="urn:microsoft.com/office/officeart/2008/layout/LinedList"/>
    <dgm:cxn modelId="{765C6EF2-23FA-418F-8096-35A57E73FDA8}" type="presParOf" srcId="{81821181-7D32-4A6D-B38B-5B127923F4F9}" destId="{3BC4BF44-A9C3-4A61-8916-390F248ABBAE}" srcOrd="1" destOrd="0" presId="urn:microsoft.com/office/officeart/2008/layout/LinedList"/>
    <dgm:cxn modelId="{7837F3D3-1425-481B-BB6E-5863DD296204}" type="presParOf" srcId="{3BC4BF44-A9C3-4A61-8916-390F248ABBAE}" destId="{87B2C449-C44E-4228-BFBD-7FD1C646F692}" srcOrd="0" destOrd="0" presId="urn:microsoft.com/office/officeart/2008/layout/LinedList"/>
    <dgm:cxn modelId="{F5919581-2974-4E49-B16F-01E8CCE363CB}" type="presParOf" srcId="{3BC4BF44-A9C3-4A61-8916-390F248ABBAE}" destId="{A8FDA9D6-C88D-4408-9A06-A85059C13317}" srcOrd="1" destOrd="0" presId="urn:microsoft.com/office/officeart/2008/layout/LinedList"/>
    <dgm:cxn modelId="{E5A6007B-0B89-44A8-BF19-C1BB446E058C}" type="presParOf" srcId="{81821181-7D32-4A6D-B38B-5B127923F4F9}" destId="{8AFEB3F9-4B8D-4AAE-ABF8-EEB01E0589DD}" srcOrd="2" destOrd="0" presId="urn:microsoft.com/office/officeart/2008/layout/LinedList"/>
    <dgm:cxn modelId="{71AEC8C3-5057-4CC2-ADB6-F6F8CEBF35DE}" type="presParOf" srcId="{81821181-7D32-4A6D-B38B-5B127923F4F9}" destId="{08C1D6D6-A128-4799-8992-B30F23AE7860}" srcOrd="3" destOrd="0" presId="urn:microsoft.com/office/officeart/2008/layout/LinedList"/>
    <dgm:cxn modelId="{879F1960-D1C4-4453-894C-01EE50BF6897}" type="presParOf" srcId="{08C1D6D6-A128-4799-8992-B30F23AE7860}" destId="{AA3A99DF-3349-4E41-9096-3016F0F9A5AD}" srcOrd="0" destOrd="0" presId="urn:microsoft.com/office/officeart/2008/layout/LinedList"/>
    <dgm:cxn modelId="{C9B56A4F-605F-4882-8661-28D9856B9951}" type="presParOf" srcId="{08C1D6D6-A128-4799-8992-B30F23AE7860}" destId="{C69DA787-F5EE-4C1E-8606-0D5DFC12396E}" srcOrd="1" destOrd="0" presId="urn:microsoft.com/office/officeart/2008/layout/LinedList"/>
    <dgm:cxn modelId="{48E85132-D231-469C-B480-B2FC4CA4726A}" type="presParOf" srcId="{81821181-7D32-4A6D-B38B-5B127923F4F9}" destId="{BD4E7380-6F87-4CF4-BB23-EED20A1D91E2}" srcOrd="4" destOrd="0" presId="urn:microsoft.com/office/officeart/2008/layout/LinedList"/>
    <dgm:cxn modelId="{3D542EE1-2529-403A-BD77-7E17FE6ABB90}" type="presParOf" srcId="{81821181-7D32-4A6D-B38B-5B127923F4F9}" destId="{3812FF45-0948-4900-B1E5-368914319FF9}" srcOrd="5" destOrd="0" presId="urn:microsoft.com/office/officeart/2008/layout/LinedList"/>
    <dgm:cxn modelId="{788CD1F3-91BD-4276-B769-93650552393C}" type="presParOf" srcId="{3812FF45-0948-4900-B1E5-368914319FF9}" destId="{64FDA9FC-C743-4D19-BFBF-509FC0B765EB}" srcOrd="0" destOrd="0" presId="urn:microsoft.com/office/officeart/2008/layout/LinedList"/>
    <dgm:cxn modelId="{A7835F92-97F8-4516-A919-EF02DCC5D286}" type="presParOf" srcId="{3812FF45-0948-4900-B1E5-368914319FF9}" destId="{12ADD1F0-F4A3-4E89-8203-90BF5AA777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38AF5D-5AF8-4B5D-A5C4-C33EF4A2624C}"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8C3D5EF1-1471-4D2B-8EDA-E17D379E5AB2}">
      <dgm:prSet/>
      <dgm:spPr/>
      <dgm:t>
        <a:bodyPr/>
        <a:lstStyle/>
        <a:p>
          <a:r>
            <a:rPr lang="en-US"/>
            <a:t>Lead</a:t>
          </a:r>
        </a:p>
      </dgm:t>
    </dgm:pt>
    <dgm:pt modelId="{348CC2AF-7A70-4CF9-B010-DA2AFFA5C9A8}" type="parTrans" cxnId="{17B198D2-82E1-4B15-AF33-A99A60F49E0D}">
      <dgm:prSet/>
      <dgm:spPr/>
      <dgm:t>
        <a:bodyPr/>
        <a:lstStyle/>
        <a:p>
          <a:endParaRPr lang="en-US"/>
        </a:p>
      </dgm:t>
    </dgm:pt>
    <dgm:pt modelId="{BFC04B08-F703-4323-8769-F33A78A1813E}" type="sibTrans" cxnId="{17B198D2-82E1-4B15-AF33-A99A60F49E0D}">
      <dgm:prSet/>
      <dgm:spPr/>
      <dgm:t>
        <a:bodyPr/>
        <a:lstStyle/>
        <a:p>
          <a:endParaRPr lang="en-US"/>
        </a:p>
      </dgm:t>
    </dgm:pt>
    <dgm:pt modelId="{28FB4DD9-B37D-4CF3-BF81-650A49B5BF97}">
      <dgm:prSet/>
      <dgm:spPr/>
      <dgm:t>
        <a:bodyPr/>
        <a:lstStyle/>
        <a:p>
          <a:r>
            <a:rPr lang="en-US"/>
            <a:t>Untreated HIV infections can lead to AIDS</a:t>
          </a:r>
        </a:p>
      </dgm:t>
    </dgm:pt>
    <dgm:pt modelId="{983306C8-C5D4-4899-B1B9-094C3224A9C9}" type="parTrans" cxnId="{60794D7B-3ECA-4ABB-9C85-4344582234AB}">
      <dgm:prSet/>
      <dgm:spPr/>
      <dgm:t>
        <a:bodyPr/>
        <a:lstStyle/>
        <a:p>
          <a:endParaRPr lang="en-US"/>
        </a:p>
      </dgm:t>
    </dgm:pt>
    <dgm:pt modelId="{D1B7EA66-41A4-4E7E-B893-3B9A43470C81}" type="sibTrans" cxnId="{60794D7B-3ECA-4ABB-9C85-4344582234AB}">
      <dgm:prSet/>
      <dgm:spPr/>
      <dgm:t>
        <a:bodyPr/>
        <a:lstStyle/>
        <a:p>
          <a:endParaRPr lang="en-US"/>
        </a:p>
      </dgm:t>
    </dgm:pt>
    <dgm:pt modelId="{1AFE19A2-91CA-4E6E-819B-0C0A1EBD88C7}">
      <dgm:prSet/>
      <dgm:spPr/>
      <dgm:t>
        <a:bodyPr/>
        <a:lstStyle/>
        <a:p>
          <a:r>
            <a:rPr lang="en-US"/>
            <a:t>Lead</a:t>
          </a:r>
        </a:p>
      </dgm:t>
    </dgm:pt>
    <dgm:pt modelId="{42CCBB6A-5A7B-4117-AE73-694BD2182DDA}" type="parTrans" cxnId="{8D20D43C-AF5D-4465-AC60-C63ED8C48E11}">
      <dgm:prSet/>
      <dgm:spPr/>
      <dgm:t>
        <a:bodyPr/>
        <a:lstStyle/>
        <a:p>
          <a:endParaRPr lang="en-US"/>
        </a:p>
      </dgm:t>
    </dgm:pt>
    <dgm:pt modelId="{57926477-014F-420A-988D-1ED17E20C6B5}" type="sibTrans" cxnId="{8D20D43C-AF5D-4465-AC60-C63ED8C48E11}">
      <dgm:prSet/>
      <dgm:spPr/>
      <dgm:t>
        <a:bodyPr/>
        <a:lstStyle/>
        <a:p>
          <a:endParaRPr lang="en-US"/>
        </a:p>
      </dgm:t>
    </dgm:pt>
    <dgm:pt modelId="{F3D15283-4A25-48CF-B2CD-54A7E411C7E5}">
      <dgm:prSet/>
      <dgm:spPr/>
      <dgm:t>
        <a:bodyPr/>
        <a:lstStyle/>
        <a:p>
          <a:r>
            <a:rPr lang="en-US"/>
            <a:t>Treatment can lead to viral suppression and result in a viral load so low that it referred to an “undetectable viral load”</a:t>
          </a:r>
        </a:p>
      </dgm:t>
    </dgm:pt>
    <dgm:pt modelId="{21020A38-6538-4FCE-8AC8-2F8A7385E8DD}" type="parTrans" cxnId="{A029DD75-9F5D-4312-939F-D6368356E603}">
      <dgm:prSet/>
      <dgm:spPr/>
      <dgm:t>
        <a:bodyPr/>
        <a:lstStyle/>
        <a:p>
          <a:endParaRPr lang="en-US"/>
        </a:p>
      </dgm:t>
    </dgm:pt>
    <dgm:pt modelId="{69DB2FA4-1655-45E3-A798-E2E54F2E339F}" type="sibTrans" cxnId="{A029DD75-9F5D-4312-939F-D6368356E603}">
      <dgm:prSet/>
      <dgm:spPr/>
      <dgm:t>
        <a:bodyPr/>
        <a:lstStyle/>
        <a:p>
          <a:endParaRPr lang="en-US"/>
        </a:p>
      </dgm:t>
    </dgm:pt>
    <dgm:pt modelId="{C91DED55-BD78-4D37-8C15-ABBB4D0F9889}">
      <dgm:prSet/>
      <dgm:spPr/>
      <dgm:t>
        <a:bodyPr/>
        <a:lstStyle/>
        <a:p>
          <a:r>
            <a:rPr lang="en-US"/>
            <a:t>Start</a:t>
          </a:r>
        </a:p>
      </dgm:t>
    </dgm:pt>
    <dgm:pt modelId="{DF3D330A-DD8E-42A6-AD05-929717F01B67}" type="parTrans" cxnId="{1B274D2C-601C-4B80-8C0C-46ED2FDDE5B2}">
      <dgm:prSet/>
      <dgm:spPr/>
      <dgm:t>
        <a:bodyPr/>
        <a:lstStyle/>
        <a:p>
          <a:endParaRPr lang="en-US"/>
        </a:p>
      </dgm:t>
    </dgm:pt>
    <dgm:pt modelId="{E3DCBC6A-80BB-435D-8D81-E7C6B068E9BD}" type="sibTrans" cxnId="{1B274D2C-601C-4B80-8C0C-46ED2FDDE5B2}">
      <dgm:prSet/>
      <dgm:spPr/>
      <dgm:t>
        <a:bodyPr/>
        <a:lstStyle/>
        <a:p>
          <a:endParaRPr lang="en-US"/>
        </a:p>
      </dgm:t>
    </dgm:pt>
    <dgm:pt modelId="{F5148513-2A57-421B-8495-8F29EB30FE8C}">
      <dgm:prSet/>
      <dgm:spPr/>
      <dgm:t>
        <a:bodyPr/>
        <a:lstStyle/>
        <a:p>
          <a:r>
            <a:rPr lang="en-US"/>
            <a:t>If you are exposed to HIV, you must start the PEP (Post-Exposure Prophylaxis) treatment within 72 hours after exposure</a:t>
          </a:r>
        </a:p>
      </dgm:t>
    </dgm:pt>
    <dgm:pt modelId="{AD45E42F-EFC3-488F-ADD7-448F4085482C}" type="parTrans" cxnId="{6E8AF7E5-3401-43D3-9702-6B36F325B72B}">
      <dgm:prSet/>
      <dgm:spPr/>
      <dgm:t>
        <a:bodyPr/>
        <a:lstStyle/>
        <a:p>
          <a:endParaRPr lang="en-US"/>
        </a:p>
      </dgm:t>
    </dgm:pt>
    <dgm:pt modelId="{5F35F1F0-C534-4FFD-BDD1-FA0F031BE4AD}" type="sibTrans" cxnId="{6E8AF7E5-3401-43D3-9702-6B36F325B72B}">
      <dgm:prSet/>
      <dgm:spPr/>
      <dgm:t>
        <a:bodyPr/>
        <a:lstStyle/>
        <a:p>
          <a:endParaRPr lang="en-US"/>
        </a:p>
      </dgm:t>
    </dgm:pt>
    <dgm:pt modelId="{0BEB1669-2BA4-414F-AA3B-2C39D9524193}" type="pres">
      <dgm:prSet presAssocID="{8C38AF5D-5AF8-4B5D-A5C4-C33EF4A2624C}" presName="Name0" presStyleCnt="0">
        <dgm:presLayoutVars>
          <dgm:dir/>
          <dgm:animLvl val="lvl"/>
          <dgm:resizeHandles val="exact"/>
        </dgm:presLayoutVars>
      </dgm:prSet>
      <dgm:spPr/>
    </dgm:pt>
    <dgm:pt modelId="{958EDF91-5D09-4C10-99E9-2A8CDEB73A80}" type="pres">
      <dgm:prSet presAssocID="{8C3D5EF1-1471-4D2B-8EDA-E17D379E5AB2}" presName="linNode" presStyleCnt="0"/>
      <dgm:spPr/>
    </dgm:pt>
    <dgm:pt modelId="{EAE1A33F-5C6A-4908-87AB-BA84194FF6A0}" type="pres">
      <dgm:prSet presAssocID="{8C3D5EF1-1471-4D2B-8EDA-E17D379E5AB2}" presName="parentText" presStyleLbl="alignNode1" presStyleIdx="0" presStyleCnt="3">
        <dgm:presLayoutVars>
          <dgm:chMax val="1"/>
          <dgm:bulletEnabled/>
        </dgm:presLayoutVars>
      </dgm:prSet>
      <dgm:spPr/>
    </dgm:pt>
    <dgm:pt modelId="{E7B3D0E9-1E15-4BDC-8028-8AF25844147D}" type="pres">
      <dgm:prSet presAssocID="{8C3D5EF1-1471-4D2B-8EDA-E17D379E5AB2}" presName="descendantText" presStyleLbl="alignAccFollowNode1" presStyleIdx="0" presStyleCnt="3">
        <dgm:presLayoutVars>
          <dgm:bulletEnabled/>
        </dgm:presLayoutVars>
      </dgm:prSet>
      <dgm:spPr/>
    </dgm:pt>
    <dgm:pt modelId="{E2512717-86E5-4D6B-9C32-0A2B0DCC9BAE}" type="pres">
      <dgm:prSet presAssocID="{BFC04B08-F703-4323-8769-F33A78A1813E}" presName="sp" presStyleCnt="0"/>
      <dgm:spPr/>
    </dgm:pt>
    <dgm:pt modelId="{DAB0E980-DB66-408E-B8C2-CF217D95B0C9}" type="pres">
      <dgm:prSet presAssocID="{1AFE19A2-91CA-4E6E-819B-0C0A1EBD88C7}" presName="linNode" presStyleCnt="0"/>
      <dgm:spPr/>
    </dgm:pt>
    <dgm:pt modelId="{6725B645-20AD-4D2E-839A-401E6459177A}" type="pres">
      <dgm:prSet presAssocID="{1AFE19A2-91CA-4E6E-819B-0C0A1EBD88C7}" presName="parentText" presStyleLbl="alignNode1" presStyleIdx="1" presStyleCnt="3">
        <dgm:presLayoutVars>
          <dgm:chMax val="1"/>
          <dgm:bulletEnabled/>
        </dgm:presLayoutVars>
      </dgm:prSet>
      <dgm:spPr/>
    </dgm:pt>
    <dgm:pt modelId="{C7BCABDA-3683-4A1A-9B23-8E4F6343C5FD}" type="pres">
      <dgm:prSet presAssocID="{1AFE19A2-91CA-4E6E-819B-0C0A1EBD88C7}" presName="descendantText" presStyleLbl="alignAccFollowNode1" presStyleIdx="1" presStyleCnt="3">
        <dgm:presLayoutVars>
          <dgm:bulletEnabled/>
        </dgm:presLayoutVars>
      </dgm:prSet>
      <dgm:spPr/>
    </dgm:pt>
    <dgm:pt modelId="{568B1B9E-0269-470A-BA92-8AAB44D0647A}" type="pres">
      <dgm:prSet presAssocID="{57926477-014F-420A-988D-1ED17E20C6B5}" presName="sp" presStyleCnt="0"/>
      <dgm:spPr/>
    </dgm:pt>
    <dgm:pt modelId="{69D45B5F-8852-4D63-B9EA-373C4702453C}" type="pres">
      <dgm:prSet presAssocID="{C91DED55-BD78-4D37-8C15-ABBB4D0F9889}" presName="linNode" presStyleCnt="0"/>
      <dgm:spPr/>
    </dgm:pt>
    <dgm:pt modelId="{F37E30FD-0D94-4361-9EA9-6378C0A41F8A}" type="pres">
      <dgm:prSet presAssocID="{C91DED55-BD78-4D37-8C15-ABBB4D0F9889}" presName="parentText" presStyleLbl="alignNode1" presStyleIdx="2" presStyleCnt="3">
        <dgm:presLayoutVars>
          <dgm:chMax val="1"/>
          <dgm:bulletEnabled/>
        </dgm:presLayoutVars>
      </dgm:prSet>
      <dgm:spPr/>
    </dgm:pt>
    <dgm:pt modelId="{78343C2B-AA65-44F0-9D6A-197055E7519E}" type="pres">
      <dgm:prSet presAssocID="{C91DED55-BD78-4D37-8C15-ABBB4D0F9889}" presName="descendantText" presStyleLbl="alignAccFollowNode1" presStyleIdx="2" presStyleCnt="3">
        <dgm:presLayoutVars>
          <dgm:bulletEnabled/>
        </dgm:presLayoutVars>
      </dgm:prSet>
      <dgm:spPr/>
    </dgm:pt>
  </dgm:ptLst>
  <dgm:cxnLst>
    <dgm:cxn modelId="{1B274D2C-601C-4B80-8C0C-46ED2FDDE5B2}" srcId="{8C38AF5D-5AF8-4B5D-A5C4-C33EF4A2624C}" destId="{C91DED55-BD78-4D37-8C15-ABBB4D0F9889}" srcOrd="2" destOrd="0" parTransId="{DF3D330A-DD8E-42A6-AD05-929717F01B67}" sibTransId="{E3DCBC6A-80BB-435D-8D81-E7C6B068E9BD}"/>
    <dgm:cxn modelId="{8D20D43C-AF5D-4465-AC60-C63ED8C48E11}" srcId="{8C38AF5D-5AF8-4B5D-A5C4-C33EF4A2624C}" destId="{1AFE19A2-91CA-4E6E-819B-0C0A1EBD88C7}" srcOrd="1" destOrd="0" parTransId="{42CCBB6A-5A7B-4117-AE73-694BD2182DDA}" sibTransId="{57926477-014F-420A-988D-1ED17E20C6B5}"/>
    <dgm:cxn modelId="{3E0D673E-97E1-44AB-822F-3F4698FC3022}" type="presOf" srcId="{1AFE19A2-91CA-4E6E-819B-0C0A1EBD88C7}" destId="{6725B645-20AD-4D2E-839A-401E6459177A}" srcOrd="0" destOrd="0" presId="urn:microsoft.com/office/officeart/2016/7/layout/VerticalSolidActionList"/>
    <dgm:cxn modelId="{8B008340-404E-4310-8E33-9082FF0C5692}" type="presOf" srcId="{C91DED55-BD78-4D37-8C15-ABBB4D0F9889}" destId="{F37E30FD-0D94-4361-9EA9-6378C0A41F8A}" srcOrd="0" destOrd="0" presId="urn:microsoft.com/office/officeart/2016/7/layout/VerticalSolidActionList"/>
    <dgm:cxn modelId="{A029DD75-9F5D-4312-939F-D6368356E603}" srcId="{1AFE19A2-91CA-4E6E-819B-0C0A1EBD88C7}" destId="{F3D15283-4A25-48CF-B2CD-54A7E411C7E5}" srcOrd="0" destOrd="0" parTransId="{21020A38-6538-4FCE-8AC8-2F8A7385E8DD}" sibTransId="{69DB2FA4-1655-45E3-A798-E2E54F2E339F}"/>
    <dgm:cxn modelId="{60794D7B-3ECA-4ABB-9C85-4344582234AB}" srcId="{8C3D5EF1-1471-4D2B-8EDA-E17D379E5AB2}" destId="{28FB4DD9-B37D-4CF3-BF81-650A49B5BF97}" srcOrd="0" destOrd="0" parTransId="{983306C8-C5D4-4899-B1B9-094C3224A9C9}" sibTransId="{D1B7EA66-41A4-4E7E-B893-3B9A43470C81}"/>
    <dgm:cxn modelId="{F9598897-EEE8-44E6-9907-9A74E1E9682F}" type="presOf" srcId="{28FB4DD9-B37D-4CF3-BF81-650A49B5BF97}" destId="{E7B3D0E9-1E15-4BDC-8028-8AF25844147D}" srcOrd="0" destOrd="0" presId="urn:microsoft.com/office/officeart/2016/7/layout/VerticalSolidActionList"/>
    <dgm:cxn modelId="{EB582EB4-85B6-4E41-8D9F-CF977377FFE3}" type="presOf" srcId="{F3D15283-4A25-48CF-B2CD-54A7E411C7E5}" destId="{C7BCABDA-3683-4A1A-9B23-8E4F6343C5FD}" srcOrd="0" destOrd="0" presId="urn:microsoft.com/office/officeart/2016/7/layout/VerticalSolidActionList"/>
    <dgm:cxn modelId="{17B198D2-82E1-4B15-AF33-A99A60F49E0D}" srcId="{8C38AF5D-5AF8-4B5D-A5C4-C33EF4A2624C}" destId="{8C3D5EF1-1471-4D2B-8EDA-E17D379E5AB2}" srcOrd="0" destOrd="0" parTransId="{348CC2AF-7A70-4CF9-B010-DA2AFFA5C9A8}" sibTransId="{BFC04B08-F703-4323-8769-F33A78A1813E}"/>
    <dgm:cxn modelId="{B48C57E5-84F8-42D1-AC81-0D0AEF8EB6DF}" type="presOf" srcId="{8C3D5EF1-1471-4D2B-8EDA-E17D379E5AB2}" destId="{EAE1A33F-5C6A-4908-87AB-BA84194FF6A0}" srcOrd="0" destOrd="0" presId="urn:microsoft.com/office/officeart/2016/7/layout/VerticalSolidActionList"/>
    <dgm:cxn modelId="{6E8AF7E5-3401-43D3-9702-6B36F325B72B}" srcId="{C91DED55-BD78-4D37-8C15-ABBB4D0F9889}" destId="{F5148513-2A57-421B-8495-8F29EB30FE8C}" srcOrd="0" destOrd="0" parTransId="{AD45E42F-EFC3-488F-ADD7-448F4085482C}" sibTransId="{5F35F1F0-C534-4FFD-BDD1-FA0F031BE4AD}"/>
    <dgm:cxn modelId="{0ABB76F4-815B-4545-9F11-8E5D2DD5284C}" type="presOf" srcId="{F5148513-2A57-421B-8495-8F29EB30FE8C}" destId="{78343C2B-AA65-44F0-9D6A-197055E7519E}" srcOrd="0" destOrd="0" presId="urn:microsoft.com/office/officeart/2016/7/layout/VerticalSolidActionList"/>
    <dgm:cxn modelId="{6656A8FF-72CB-4D28-BA25-876ACFDD71C6}" type="presOf" srcId="{8C38AF5D-5AF8-4B5D-A5C4-C33EF4A2624C}" destId="{0BEB1669-2BA4-414F-AA3B-2C39D9524193}" srcOrd="0" destOrd="0" presId="urn:microsoft.com/office/officeart/2016/7/layout/VerticalSolidActionList"/>
    <dgm:cxn modelId="{46E3C0F1-5AE7-4C30-8B66-815F62AFD8A8}" type="presParOf" srcId="{0BEB1669-2BA4-414F-AA3B-2C39D9524193}" destId="{958EDF91-5D09-4C10-99E9-2A8CDEB73A80}" srcOrd="0" destOrd="0" presId="urn:microsoft.com/office/officeart/2016/7/layout/VerticalSolidActionList"/>
    <dgm:cxn modelId="{4668A9B3-712E-447F-AA35-12DE8B7CE661}" type="presParOf" srcId="{958EDF91-5D09-4C10-99E9-2A8CDEB73A80}" destId="{EAE1A33F-5C6A-4908-87AB-BA84194FF6A0}" srcOrd="0" destOrd="0" presId="urn:microsoft.com/office/officeart/2016/7/layout/VerticalSolidActionList"/>
    <dgm:cxn modelId="{1DA3D8FA-DAC8-4658-AFED-3174D5726406}" type="presParOf" srcId="{958EDF91-5D09-4C10-99E9-2A8CDEB73A80}" destId="{E7B3D0E9-1E15-4BDC-8028-8AF25844147D}" srcOrd="1" destOrd="0" presId="urn:microsoft.com/office/officeart/2016/7/layout/VerticalSolidActionList"/>
    <dgm:cxn modelId="{2505A014-3C29-4208-9A80-0986B97D1D13}" type="presParOf" srcId="{0BEB1669-2BA4-414F-AA3B-2C39D9524193}" destId="{E2512717-86E5-4D6B-9C32-0A2B0DCC9BAE}" srcOrd="1" destOrd="0" presId="urn:microsoft.com/office/officeart/2016/7/layout/VerticalSolidActionList"/>
    <dgm:cxn modelId="{11717196-62DB-4B8C-B8D8-2923C80DB11C}" type="presParOf" srcId="{0BEB1669-2BA4-414F-AA3B-2C39D9524193}" destId="{DAB0E980-DB66-408E-B8C2-CF217D95B0C9}" srcOrd="2" destOrd="0" presId="urn:microsoft.com/office/officeart/2016/7/layout/VerticalSolidActionList"/>
    <dgm:cxn modelId="{3A407DB4-168F-4D3B-8C92-E3431744F0C1}" type="presParOf" srcId="{DAB0E980-DB66-408E-B8C2-CF217D95B0C9}" destId="{6725B645-20AD-4D2E-839A-401E6459177A}" srcOrd="0" destOrd="0" presId="urn:microsoft.com/office/officeart/2016/7/layout/VerticalSolidActionList"/>
    <dgm:cxn modelId="{56C9C22B-F4F0-4DD7-A316-90912378BE41}" type="presParOf" srcId="{DAB0E980-DB66-408E-B8C2-CF217D95B0C9}" destId="{C7BCABDA-3683-4A1A-9B23-8E4F6343C5FD}" srcOrd="1" destOrd="0" presId="urn:microsoft.com/office/officeart/2016/7/layout/VerticalSolidActionList"/>
    <dgm:cxn modelId="{2BE5695E-56F7-4BFB-B2C0-312FE764A22D}" type="presParOf" srcId="{0BEB1669-2BA4-414F-AA3B-2C39D9524193}" destId="{568B1B9E-0269-470A-BA92-8AAB44D0647A}" srcOrd="3" destOrd="0" presId="urn:microsoft.com/office/officeart/2016/7/layout/VerticalSolidActionList"/>
    <dgm:cxn modelId="{A04CE968-CA66-4C35-95C9-0BF6131E580B}" type="presParOf" srcId="{0BEB1669-2BA4-414F-AA3B-2C39D9524193}" destId="{69D45B5F-8852-4D63-B9EA-373C4702453C}" srcOrd="4" destOrd="0" presId="urn:microsoft.com/office/officeart/2016/7/layout/VerticalSolidActionList"/>
    <dgm:cxn modelId="{3B007873-447D-41A6-BB5E-3D9E5FD0FDAE}" type="presParOf" srcId="{69D45B5F-8852-4D63-B9EA-373C4702453C}" destId="{F37E30FD-0D94-4361-9EA9-6378C0A41F8A}" srcOrd="0" destOrd="0" presId="urn:microsoft.com/office/officeart/2016/7/layout/VerticalSolidActionList"/>
    <dgm:cxn modelId="{45533FFA-4A5C-437E-9D81-DEB093FEA436}" type="presParOf" srcId="{69D45B5F-8852-4D63-B9EA-373C4702453C}" destId="{78343C2B-AA65-44F0-9D6A-197055E7519E}"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74B2E8-8D5E-44C8-AEBF-AED082A0D6A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19DDCB-2723-4615-8D78-70C150376782}">
      <dgm:prSet/>
      <dgm:spPr/>
      <dgm:t>
        <a:bodyPr/>
        <a:lstStyle/>
        <a:p>
          <a:r>
            <a:rPr lang="en-US"/>
            <a:t>Sharing needles or syringes</a:t>
          </a:r>
        </a:p>
      </dgm:t>
    </dgm:pt>
    <dgm:pt modelId="{2A5CA853-A243-4431-97F9-7FDB2549F990}" type="parTrans" cxnId="{0B8C0275-D057-4D42-944F-71B625A7F702}">
      <dgm:prSet/>
      <dgm:spPr/>
      <dgm:t>
        <a:bodyPr/>
        <a:lstStyle/>
        <a:p>
          <a:endParaRPr lang="en-US"/>
        </a:p>
      </dgm:t>
    </dgm:pt>
    <dgm:pt modelId="{3F85FFAF-FAFD-4B1E-A404-9C465378F931}" type="sibTrans" cxnId="{0B8C0275-D057-4D42-944F-71B625A7F702}">
      <dgm:prSet/>
      <dgm:spPr/>
      <dgm:t>
        <a:bodyPr/>
        <a:lstStyle/>
        <a:p>
          <a:endParaRPr lang="en-US"/>
        </a:p>
      </dgm:t>
    </dgm:pt>
    <dgm:pt modelId="{FC34217F-4CAA-4FBF-96E8-F603EC2DBB98}">
      <dgm:prSet/>
      <dgm:spPr>
        <a:effectLst/>
      </dgm:spPr>
      <dgm:t>
        <a:bodyPr/>
        <a:lstStyle/>
        <a:p>
          <a:r>
            <a:rPr lang="en-US"/>
            <a:t>Sexual contact without condoms</a:t>
          </a:r>
        </a:p>
      </dgm:t>
    </dgm:pt>
    <dgm:pt modelId="{44217A24-AD8E-4FF7-B010-34F73460EE6A}" type="parTrans" cxnId="{BFA338C4-CF87-41FA-BBCA-74A1E6A979B5}">
      <dgm:prSet/>
      <dgm:spPr/>
      <dgm:t>
        <a:bodyPr/>
        <a:lstStyle/>
        <a:p>
          <a:endParaRPr lang="en-US"/>
        </a:p>
      </dgm:t>
    </dgm:pt>
    <dgm:pt modelId="{1598AB63-2C83-45CF-85B6-0B90EB62A840}" type="sibTrans" cxnId="{BFA338C4-CF87-41FA-BBCA-74A1E6A979B5}">
      <dgm:prSet/>
      <dgm:spPr/>
      <dgm:t>
        <a:bodyPr/>
        <a:lstStyle/>
        <a:p>
          <a:endParaRPr lang="en-US"/>
        </a:p>
      </dgm:t>
    </dgm:pt>
    <dgm:pt modelId="{FF5782FE-C473-492A-8976-891E67DE09E6}">
      <dgm:prSet/>
      <dgm:spPr>
        <a:effectLst/>
      </dgm:spPr>
      <dgm:t>
        <a:bodyPr/>
        <a:lstStyle/>
        <a:p>
          <a:r>
            <a:rPr lang="en-US"/>
            <a:t>From HIV-infected parent to the baby during pregnancy or delivery</a:t>
          </a:r>
        </a:p>
      </dgm:t>
    </dgm:pt>
    <dgm:pt modelId="{08C4ABA3-FB7B-491A-8A3F-226A57584789}" type="parTrans" cxnId="{B9D5561E-0090-4DA2-9DCC-63D5BC300B21}">
      <dgm:prSet/>
      <dgm:spPr/>
      <dgm:t>
        <a:bodyPr/>
        <a:lstStyle/>
        <a:p>
          <a:endParaRPr lang="en-US"/>
        </a:p>
      </dgm:t>
    </dgm:pt>
    <dgm:pt modelId="{4057CD52-BAAA-45C0-B0EA-FF14D2ABF8A7}" type="sibTrans" cxnId="{B9D5561E-0090-4DA2-9DCC-63D5BC300B21}">
      <dgm:prSet/>
      <dgm:spPr/>
      <dgm:t>
        <a:bodyPr/>
        <a:lstStyle/>
        <a:p>
          <a:endParaRPr lang="en-US"/>
        </a:p>
      </dgm:t>
    </dgm:pt>
    <dgm:pt modelId="{276423A1-3203-4A7D-A5C2-991428036BA3}">
      <dgm:prSet/>
      <dgm:spPr>
        <a:effectLst/>
      </dgm:spPr>
      <dgm:t>
        <a:bodyPr/>
        <a:lstStyle/>
        <a:p>
          <a:r>
            <a:rPr lang="en-US"/>
            <a:t>Breast-feeding</a:t>
          </a:r>
        </a:p>
      </dgm:t>
    </dgm:pt>
    <dgm:pt modelId="{B3399D4A-F976-4304-924E-669E282CE613}" type="parTrans" cxnId="{14698792-07E9-43DA-B286-E5B4A5BC28C0}">
      <dgm:prSet/>
      <dgm:spPr/>
      <dgm:t>
        <a:bodyPr/>
        <a:lstStyle/>
        <a:p>
          <a:endParaRPr lang="en-US"/>
        </a:p>
      </dgm:t>
    </dgm:pt>
    <dgm:pt modelId="{673FA47B-1CDE-4460-9C10-5029730A6EA3}" type="sibTrans" cxnId="{14698792-07E9-43DA-B286-E5B4A5BC28C0}">
      <dgm:prSet/>
      <dgm:spPr/>
      <dgm:t>
        <a:bodyPr/>
        <a:lstStyle/>
        <a:p>
          <a:endParaRPr lang="en-US"/>
        </a:p>
      </dgm:t>
    </dgm:pt>
    <dgm:pt modelId="{866F2670-2E83-4DDF-ADC9-812DD4C57E30}">
      <dgm:prSet/>
      <dgm:spPr>
        <a:effectLst/>
      </dgm:spPr>
      <dgm:t>
        <a:bodyPr/>
        <a:lstStyle/>
        <a:p>
          <a:r>
            <a:rPr lang="en-US"/>
            <a:t>Needlesticks (rare)</a:t>
          </a:r>
        </a:p>
      </dgm:t>
    </dgm:pt>
    <dgm:pt modelId="{F1C9C199-C098-4101-950B-F16ABF480005}" type="parTrans" cxnId="{7B28812F-F174-4C17-832A-D9E2D2E1B6FD}">
      <dgm:prSet/>
      <dgm:spPr/>
      <dgm:t>
        <a:bodyPr/>
        <a:lstStyle/>
        <a:p>
          <a:endParaRPr lang="en-US"/>
        </a:p>
      </dgm:t>
    </dgm:pt>
    <dgm:pt modelId="{301BF8F3-ADB0-4422-A0CF-0B9E6E8A0479}" type="sibTrans" cxnId="{7B28812F-F174-4C17-832A-D9E2D2E1B6FD}">
      <dgm:prSet/>
      <dgm:spPr/>
      <dgm:t>
        <a:bodyPr/>
        <a:lstStyle/>
        <a:p>
          <a:endParaRPr lang="en-US"/>
        </a:p>
      </dgm:t>
    </dgm:pt>
    <dgm:pt modelId="{6B04E1CD-C563-4FD2-A2CB-5D5AFA307CFF}" type="pres">
      <dgm:prSet presAssocID="{4774B2E8-8D5E-44C8-AEBF-AED082A0D6AE}" presName="vert0" presStyleCnt="0">
        <dgm:presLayoutVars>
          <dgm:dir/>
          <dgm:animOne val="branch"/>
          <dgm:animLvl val="lvl"/>
        </dgm:presLayoutVars>
      </dgm:prSet>
      <dgm:spPr/>
    </dgm:pt>
    <dgm:pt modelId="{9D9528FF-BAE2-4625-A8E5-FDF08D85D47E}" type="pres">
      <dgm:prSet presAssocID="{A019DDCB-2723-4615-8D78-70C150376782}" presName="thickLine" presStyleLbl="alignNode1" presStyleIdx="0" presStyleCnt="5"/>
      <dgm:spPr/>
    </dgm:pt>
    <dgm:pt modelId="{6FF961DE-2A67-4A99-BF1D-F040889580B7}" type="pres">
      <dgm:prSet presAssocID="{A019DDCB-2723-4615-8D78-70C150376782}" presName="horz1" presStyleCnt="0"/>
      <dgm:spPr/>
    </dgm:pt>
    <dgm:pt modelId="{3F28D5FB-8489-4683-8CA6-41E070812119}" type="pres">
      <dgm:prSet presAssocID="{A019DDCB-2723-4615-8D78-70C150376782}" presName="tx1" presStyleLbl="revTx" presStyleIdx="0" presStyleCnt="5"/>
      <dgm:spPr/>
    </dgm:pt>
    <dgm:pt modelId="{592C7F37-BD13-4D42-8FD8-E6EA2E8F8BB2}" type="pres">
      <dgm:prSet presAssocID="{A019DDCB-2723-4615-8D78-70C150376782}" presName="vert1" presStyleCnt="0"/>
      <dgm:spPr/>
    </dgm:pt>
    <dgm:pt modelId="{11344E49-AB96-47E7-9A6C-D516323F2EE0}" type="pres">
      <dgm:prSet presAssocID="{FC34217F-4CAA-4FBF-96E8-F603EC2DBB98}" presName="thickLine" presStyleLbl="alignNode1" presStyleIdx="1" presStyleCnt="5"/>
      <dgm:spPr/>
    </dgm:pt>
    <dgm:pt modelId="{DD79743F-F0C4-4272-8F0C-F228A6947601}" type="pres">
      <dgm:prSet presAssocID="{FC34217F-4CAA-4FBF-96E8-F603EC2DBB98}" presName="horz1" presStyleCnt="0"/>
      <dgm:spPr/>
    </dgm:pt>
    <dgm:pt modelId="{8FAC8582-9B44-4E00-8694-AE72F4CA77E4}" type="pres">
      <dgm:prSet presAssocID="{FC34217F-4CAA-4FBF-96E8-F603EC2DBB98}" presName="tx1" presStyleLbl="revTx" presStyleIdx="1" presStyleCnt="5"/>
      <dgm:spPr/>
    </dgm:pt>
    <dgm:pt modelId="{0FC83398-FF11-4F16-87B6-2692ABAC0C1A}" type="pres">
      <dgm:prSet presAssocID="{FC34217F-4CAA-4FBF-96E8-F603EC2DBB98}" presName="vert1" presStyleCnt="0"/>
      <dgm:spPr/>
    </dgm:pt>
    <dgm:pt modelId="{423A90F3-07DE-4C38-A2AA-A73E5C9E7D38}" type="pres">
      <dgm:prSet presAssocID="{FF5782FE-C473-492A-8976-891E67DE09E6}" presName="thickLine" presStyleLbl="alignNode1" presStyleIdx="2" presStyleCnt="5"/>
      <dgm:spPr/>
    </dgm:pt>
    <dgm:pt modelId="{445C90DC-F19C-4B04-8D3A-9156028D2947}" type="pres">
      <dgm:prSet presAssocID="{FF5782FE-C473-492A-8976-891E67DE09E6}" presName="horz1" presStyleCnt="0"/>
      <dgm:spPr/>
    </dgm:pt>
    <dgm:pt modelId="{B1BF13D6-438A-4C89-BA74-8B06D76004DD}" type="pres">
      <dgm:prSet presAssocID="{FF5782FE-C473-492A-8976-891E67DE09E6}" presName="tx1" presStyleLbl="revTx" presStyleIdx="2" presStyleCnt="5"/>
      <dgm:spPr/>
    </dgm:pt>
    <dgm:pt modelId="{82D56576-F98F-4BA1-99E4-5D37E4FD32E0}" type="pres">
      <dgm:prSet presAssocID="{FF5782FE-C473-492A-8976-891E67DE09E6}" presName="vert1" presStyleCnt="0"/>
      <dgm:spPr/>
    </dgm:pt>
    <dgm:pt modelId="{ECF930DD-A24A-4536-B816-ED84844157C3}" type="pres">
      <dgm:prSet presAssocID="{276423A1-3203-4A7D-A5C2-991428036BA3}" presName="thickLine" presStyleLbl="alignNode1" presStyleIdx="3" presStyleCnt="5"/>
      <dgm:spPr/>
    </dgm:pt>
    <dgm:pt modelId="{1E2E0D86-ECB5-47FA-9518-54514565CC4B}" type="pres">
      <dgm:prSet presAssocID="{276423A1-3203-4A7D-A5C2-991428036BA3}" presName="horz1" presStyleCnt="0"/>
      <dgm:spPr/>
    </dgm:pt>
    <dgm:pt modelId="{CF371776-8252-47BB-80CA-EB0759ABE116}" type="pres">
      <dgm:prSet presAssocID="{276423A1-3203-4A7D-A5C2-991428036BA3}" presName="tx1" presStyleLbl="revTx" presStyleIdx="3" presStyleCnt="5"/>
      <dgm:spPr/>
    </dgm:pt>
    <dgm:pt modelId="{720CC388-FB43-4CEC-B5F1-AAD615DAEB97}" type="pres">
      <dgm:prSet presAssocID="{276423A1-3203-4A7D-A5C2-991428036BA3}" presName="vert1" presStyleCnt="0"/>
      <dgm:spPr/>
    </dgm:pt>
    <dgm:pt modelId="{64C6C728-BDC7-450F-B458-BA6253E48C7E}" type="pres">
      <dgm:prSet presAssocID="{866F2670-2E83-4DDF-ADC9-812DD4C57E30}" presName="thickLine" presStyleLbl="alignNode1" presStyleIdx="4" presStyleCnt="5"/>
      <dgm:spPr/>
    </dgm:pt>
    <dgm:pt modelId="{6F9FB071-9886-4283-8BA5-9BF81148FF6E}" type="pres">
      <dgm:prSet presAssocID="{866F2670-2E83-4DDF-ADC9-812DD4C57E30}" presName="horz1" presStyleCnt="0"/>
      <dgm:spPr/>
    </dgm:pt>
    <dgm:pt modelId="{B39DC714-0C79-4F25-BC22-F017C758B18D}" type="pres">
      <dgm:prSet presAssocID="{866F2670-2E83-4DDF-ADC9-812DD4C57E30}" presName="tx1" presStyleLbl="revTx" presStyleIdx="4" presStyleCnt="5"/>
      <dgm:spPr/>
    </dgm:pt>
    <dgm:pt modelId="{CA1DBE9B-2700-40D6-A1C9-7B60A1EABC15}" type="pres">
      <dgm:prSet presAssocID="{866F2670-2E83-4DDF-ADC9-812DD4C57E30}" presName="vert1" presStyleCnt="0"/>
      <dgm:spPr/>
    </dgm:pt>
  </dgm:ptLst>
  <dgm:cxnLst>
    <dgm:cxn modelId="{B9D5561E-0090-4DA2-9DCC-63D5BC300B21}" srcId="{4774B2E8-8D5E-44C8-AEBF-AED082A0D6AE}" destId="{FF5782FE-C473-492A-8976-891E67DE09E6}" srcOrd="2" destOrd="0" parTransId="{08C4ABA3-FB7B-491A-8A3F-226A57584789}" sibTransId="{4057CD52-BAAA-45C0-B0EA-FF14D2ABF8A7}"/>
    <dgm:cxn modelId="{7B28812F-F174-4C17-832A-D9E2D2E1B6FD}" srcId="{4774B2E8-8D5E-44C8-AEBF-AED082A0D6AE}" destId="{866F2670-2E83-4DDF-ADC9-812DD4C57E30}" srcOrd="4" destOrd="0" parTransId="{F1C9C199-C098-4101-950B-F16ABF480005}" sibTransId="{301BF8F3-ADB0-4422-A0CF-0B9E6E8A0479}"/>
    <dgm:cxn modelId="{F8276141-F916-4249-AF19-043E1C171387}" type="presOf" srcId="{866F2670-2E83-4DDF-ADC9-812DD4C57E30}" destId="{B39DC714-0C79-4F25-BC22-F017C758B18D}" srcOrd="0" destOrd="0" presId="urn:microsoft.com/office/officeart/2008/layout/LinedList"/>
    <dgm:cxn modelId="{01586770-9D17-47DD-A44A-DA97B028A2B7}" type="presOf" srcId="{FC34217F-4CAA-4FBF-96E8-F603EC2DBB98}" destId="{8FAC8582-9B44-4E00-8694-AE72F4CA77E4}" srcOrd="0" destOrd="0" presId="urn:microsoft.com/office/officeart/2008/layout/LinedList"/>
    <dgm:cxn modelId="{0B8C0275-D057-4D42-944F-71B625A7F702}" srcId="{4774B2E8-8D5E-44C8-AEBF-AED082A0D6AE}" destId="{A019DDCB-2723-4615-8D78-70C150376782}" srcOrd="0" destOrd="0" parTransId="{2A5CA853-A243-4431-97F9-7FDB2549F990}" sibTransId="{3F85FFAF-FAFD-4B1E-A404-9C465378F931}"/>
    <dgm:cxn modelId="{14698792-07E9-43DA-B286-E5B4A5BC28C0}" srcId="{4774B2E8-8D5E-44C8-AEBF-AED082A0D6AE}" destId="{276423A1-3203-4A7D-A5C2-991428036BA3}" srcOrd="3" destOrd="0" parTransId="{B3399D4A-F976-4304-924E-669E282CE613}" sibTransId="{673FA47B-1CDE-4460-9C10-5029730A6EA3}"/>
    <dgm:cxn modelId="{6B3FF19E-3BC7-4D8B-8408-648706BD4AAE}" type="presOf" srcId="{FF5782FE-C473-492A-8976-891E67DE09E6}" destId="{B1BF13D6-438A-4C89-BA74-8B06D76004DD}" srcOrd="0" destOrd="0" presId="urn:microsoft.com/office/officeart/2008/layout/LinedList"/>
    <dgm:cxn modelId="{CCE10BC4-38B9-4111-9682-E49899C9CC45}" type="presOf" srcId="{276423A1-3203-4A7D-A5C2-991428036BA3}" destId="{CF371776-8252-47BB-80CA-EB0759ABE116}" srcOrd="0" destOrd="0" presId="urn:microsoft.com/office/officeart/2008/layout/LinedList"/>
    <dgm:cxn modelId="{BFA338C4-CF87-41FA-BBCA-74A1E6A979B5}" srcId="{4774B2E8-8D5E-44C8-AEBF-AED082A0D6AE}" destId="{FC34217F-4CAA-4FBF-96E8-F603EC2DBB98}" srcOrd="1" destOrd="0" parTransId="{44217A24-AD8E-4FF7-B010-34F73460EE6A}" sibTransId="{1598AB63-2C83-45CF-85B6-0B90EB62A840}"/>
    <dgm:cxn modelId="{D1FC1FDD-5F63-4952-AD67-CE08A98E607F}" type="presOf" srcId="{A019DDCB-2723-4615-8D78-70C150376782}" destId="{3F28D5FB-8489-4683-8CA6-41E070812119}" srcOrd="0" destOrd="0" presId="urn:microsoft.com/office/officeart/2008/layout/LinedList"/>
    <dgm:cxn modelId="{117A41FF-13CD-4328-ACB4-68BA26D285BE}" type="presOf" srcId="{4774B2E8-8D5E-44C8-AEBF-AED082A0D6AE}" destId="{6B04E1CD-C563-4FD2-A2CB-5D5AFA307CFF}" srcOrd="0" destOrd="0" presId="urn:microsoft.com/office/officeart/2008/layout/LinedList"/>
    <dgm:cxn modelId="{9E05CFCF-F589-48E9-81F5-ACB7C8D69685}" type="presParOf" srcId="{6B04E1CD-C563-4FD2-A2CB-5D5AFA307CFF}" destId="{9D9528FF-BAE2-4625-A8E5-FDF08D85D47E}" srcOrd="0" destOrd="0" presId="urn:microsoft.com/office/officeart/2008/layout/LinedList"/>
    <dgm:cxn modelId="{FBF5068B-1643-41B2-80A5-EA5DDE12B172}" type="presParOf" srcId="{6B04E1CD-C563-4FD2-A2CB-5D5AFA307CFF}" destId="{6FF961DE-2A67-4A99-BF1D-F040889580B7}" srcOrd="1" destOrd="0" presId="urn:microsoft.com/office/officeart/2008/layout/LinedList"/>
    <dgm:cxn modelId="{7EA2D3D5-0417-40D7-BA9C-178A01D358B0}" type="presParOf" srcId="{6FF961DE-2A67-4A99-BF1D-F040889580B7}" destId="{3F28D5FB-8489-4683-8CA6-41E070812119}" srcOrd="0" destOrd="0" presId="urn:microsoft.com/office/officeart/2008/layout/LinedList"/>
    <dgm:cxn modelId="{B2E36DCC-E3C1-4A07-9A92-A10F1D0F18C5}" type="presParOf" srcId="{6FF961DE-2A67-4A99-BF1D-F040889580B7}" destId="{592C7F37-BD13-4D42-8FD8-E6EA2E8F8BB2}" srcOrd="1" destOrd="0" presId="urn:microsoft.com/office/officeart/2008/layout/LinedList"/>
    <dgm:cxn modelId="{A69616F7-097F-4263-93D3-334B8B5BC2AB}" type="presParOf" srcId="{6B04E1CD-C563-4FD2-A2CB-5D5AFA307CFF}" destId="{11344E49-AB96-47E7-9A6C-D516323F2EE0}" srcOrd="2" destOrd="0" presId="urn:microsoft.com/office/officeart/2008/layout/LinedList"/>
    <dgm:cxn modelId="{20366D22-88EE-4DB0-B3ED-5417DA2F76C0}" type="presParOf" srcId="{6B04E1CD-C563-4FD2-A2CB-5D5AFA307CFF}" destId="{DD79743F-F0C4-4272-8F0C-F228A6947601}" srcOrd="3" destOrd="0" presId="urn:microsoft.com/office/officeart/2008/layout/LinedList"/>
    <dgm:cxn modelId="{41B4B74E-2B13-429B-956C-D96DA6EDBD05}" type="presParOf" srcId="{DD79743F-F0C4-4272-8F0C-F228A6947601}" destId="{8FAC8582-9B44-4E00-8694-AE72F4CA77E4}" srcOrd="0" destOrd="0" presId="urn:microsoft.com/office/officeart/2008/layout/LinedList"/>
    <dgm:cxn modelId="{B9071832-CDCA-4AD5-B0D3-DCF3BD34FC75}" type="presParOf" srcId="{DD79743F-F0C4-4272-8F0C-F228A6947601}" destId="{0FC83398-FF11-4F16-87B6-2692ABAC0C1A}" srcOrd="1" destOrd="0" presId="urn:microsoft.com/office/officeart/2008/layout/LinedList"/>
    <dgm:cxn modelId="{F4A4A037-E511-4E20-BD73-902D589F3A7B}" type="presParOf" srcId="{6B04E1CD-C563-4FD2-A2CB-5D5AFA307CFF}" destId="{423A90F3-07DE-4C38-A2AA-A73E5C9E7D38}" srcOrd="4" destOrd="0" presId="urn:microsoft.com/office/officeart/2008/layout/LinedList"/>
    <dgm:cxn modelId="{91EB5842-3D39-44D0-A62A-4B3BC38D80F2}" type="presParOf" srcId="{6B04E1CD-C563-4FD2-A2CB-5D5AFA307CFF}" destId="{445C90DC-F19C-4B04-8D3A-9156028D2947}" srcOrd="5" destOrd="0" presId="urn:microsoft.com/office/officeart/2008/layout/LinedList"/>
    <dgm:cxn modelId="{FA549701-C41C-4038-B563-8659890EF19C}" type="presParOf" srcId="{445C90DC-F19C-4B04-8D3A-9156028D2947}" destId="{B1BF13D6-438A-4C89-BA74-8B06D76004DD}" srcOrd="0" destOrd="0" presId="urn:microsoft.com/office/officeart/2008/layout/LinedList"/>
    <dgm:cxn modelId="{2072ACF5-89AB-46E6-BF76-8100C13A368A}" type="presParOf" srcId="{445C90DC-F19C-4B04-8D3A-9156028D2947}" destId="{82D56576-F98F-4BA1-99E4-5D37E4FD32E0}" srcOrd="1" destOrd="0" presId="urn:microsoft.com/office/officeart/2008/layout/LinedList"/>
    <dgm:cxn modelId="{49FC8341-91D6-400C-A086-EC0B1C54AF01}" type="presParOf" srcId="{6B04E1CD-C563-4FD2-A2CB-5D5AFA307CFF}" destId="{ECF930DD-A24A-4536-B816-ED84844157C3}" srcOrd="6" destOrd="0" presId="urn:microsoft.com/office/officeart/2008/layout/LinedList"/>
    <dgm:cxn modelId="{FEF03F35-C82B-4848-ABE0-EBECAC932F10}" type="presParOf" srcId="{6B04E1CD-C563-4FD2-A2CB-5D5AFA307CFF}" destId="{1E2E0D86-ECB5-47FA-9518-54514565CC4B}" srcOrd="7" destOrd="0" presId="urn:microsoft.com/office/officeart/2008/layout/LinedList"/>
    <dgm:cxn modelId="{6F6D9EE9-A3B4-43B4-A4EF-858A53C9F6C1}" type="presParOf" srcId="{1E2E0D86-ECB5-47FA-9518-54514565CC4B}" destId="{CF371776-8252-47BB-80CA-EB0759ABE116}" srcOrd="0" destOrd="0" presId="urn:microsoft.com/office/officeart/2008/layout/LinedList"/>
    <dgm:cxn modelId="{47C0E1EA-D88D-4050-8A6D-2BF5FB830610}" type="presParOf" srcId="{1E2E0D86-ECB5-47FA-9518-54514565CC4B}" destId="{720CC388-FB43-4CEC-B5F1-AAD615DAEB97}" srcOrd="1" destOrd="0" presId="urn:microsoft.com/office/officeart/2008/layout/LinedList"/>
    <dgm:cxn modelId="{48F43F3E-8915-47C9-9501-AF79A816A9CE}" type="presParOf" srcId="{6B04E1CD-C563-4FD2-A2CB-5D5AFA307CFF}" destId="{64C6C728-BDC7-450F-B458-BA6253E48C7E}" srcOrd="8" destOrd="0" presId="urn:microsoft.com/office/officeart/2008/layout/LinedList"/>
    <dgm:cxn modelId="{A230F61B-2964-4BCD-8F8A-771FE9F649CA}" type="presParOf" srcId="{6B04E1CD-C563-4FD2-A2CB-5D5AFA307CFF}" destId="{6F9FB071-9886-4283-8BA5-9BF81148FF6E}" srcOrd="9" destOrd="0" presId="urn:microsoft.com/office/officeart/2008/layout/LinedList"/>
    <dgm:cxn modelId="{8BC03641-1F26-45BD-9440-742488C71198}" type="presParOf" srcId="{6F9FB071-9886-4283-8BA5-9BF81148FF6E}" destId="{B39DC714-0C79-4F25-BC22-F017C758B18D}" srcOrd="0" destOrd="0" presId="urn:microsoft.com/office/officeart/2008/layout/LinedList"/>
    <dgm:cxn modelId="{FE5EB325-2E5B-4D3F-AE81-F05B824EC7AF}" type="presParOf" srcId="{6F9FB071-9886-4283-8BA5-9BF81148FF6E}" destId="{CA1DBE9B-2700-40D6-A1C9-7B60A1EABC1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6B5AE8-A7E6-41B4-8200-99E8B25BABA0}"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FF5AF8F-54DF-4F48-A553-686F4C14CEC2}">
      <dgm:prSet/>
      <dgm:spPr/>
      <dgm:t>
        <a:bodyPr/>
        <a:lstStyle/>
        <a:p>
          <a:r>
            <a:rPr lang="en-US"/>
            <a:t>Toilet seats</a:t>
          </a:r>
        </a:p>
      </dgm:t>
    </dgm:pt>
    <dgm:pt modelId="{8CFF1EBF-F553-4DDC-A442-D6E4FB1B496F}" type="parTrans" cxnId="{564D2638-7D78-449C-8617-9F2FB6FFFCAA}">
      <dgm:prSet/>
      <dgm:spPr/>
      <dgm:t>
        <a:bodyPr/>
        <a:lstStyle/>
        <a:p>
          <a:endParaRPr lang="en-US"/>
        </a:p>
      </dgm:t>
    </dgm:pt>
    <dgm:pt modelId="{52F97B32-8894-4955-874E-BCA03CE07F2A}" type="sibTrans" cxnId="{564D2638-7D78-449C-8617-9F2FB6FFFCAA}">
      <dgm:prSet/>
      <dgm:spPr/>
      <dgm:t>
        <a:bodyPr/>
        <a:lstStyle/>
        <a:p>
          <a:endParaRPr lang="en-US"/>
        </a:p>
      </dgm:t>
    </dgm:pt>
    <dgm:pt modelId="{0571E1B8-CAE1-496B-8DF5-C6547DA89278}">
      <dgm:prSet/>
      <dgm:spPr/>
      <dgm:t>
        <a:bodyPr/>
        <a:lstStyle/>
        <a:p>
          <a:r>
            <a:rPr lang="en-US"/>
            <a:t>Eating utensils</a:t>
          </a:r>
        </a:p>
      </dgm:t>
    </dgm:pt>
    <dgm:pt modelId="{F2B3C5B8-FEB8-4D71-A2C5-D1EF442EC367}" type="parTrans" cxnId="{2D77D0A8-4B64-409B-8EF3-ECA1F3B1D34F}">
      <dgm:prSet/>
      <dgm:spPr/>
      <dgm:t>
        <a:bodyPr/>
        <a:lstStyle/>
        <a:p>
          <a:endParaRPr lang="en-US"/>
        </a:p>
      </dgm:t>
    </dgm:pt>
    <dgm:pt modelId="{8A0F70CB-0C69-436C-B529-F1B7DF03332D}" type="sibTrans" cxnId="{2D77D0A8-4B64-409B-8EF3-ECA1F3B1D34F}">
      <dgm:prSet/>
      <dgm:spPr/>
      <dgm:t>
        <a:bodyPr/>
        <a:lstStyle/>
        <a:p>
          <a:endParaRPr lang="en-US"/>
        </a:p>
      </dgm:t>
    </dgm:pt>
    <dgm:pt modelId="{EC6FA86D-8AB5-4F87-BA35-9849F3C17A71}">
      <dgm:prSet/>
      <dgm:spPr/>
      <dgm:t>
        <a:bodyPr/>
        <a:lstStyle/>
        <a:p>
          <a:r>
            <a:rPr lang="en-US"/>
            <a:t>Drinking fountains</a:t>
          </a:r>
        </a:p>
      </dgm:t>
    </dgm:pt>
    <dgm:pt modelId="{CC7F9C68-2400-4508-A239-C8620AC5C314}" type="parTrans" cxnId="{1E30BD04-B73F-49FB-87B2-F9577F93F2DD}">
      <dgm:prSet/>
      <dgm:spPr/>
      <dgm:t>
        <a:bodyPr/>
        <a:lstStyle/>
        <a:p>
          <a:endParaRPr lang="en-US"/>
        </a:p>
      </dgm:t>
    </dgm:pt>
    <dgm:pt modelId="{5D4661A4-3CA7-4D7E-84C8-AFA55F9CF927}" type="sibTrans" cxnId="{1E30BD04-B73F-49FB-87B2-F9577F93F2DD}">
      <dgm:prSet/>
      <dgm:spPr/>
      <dgm:t>
        <a:bodyPr/>
        <a:lstStyle/>
        <a:p>
          <a:endParaRPr lang="en-US"/>
        </a:p>
      </dgm:t>
    </dgm:pt>
    <dgm:pt modelId="{FAB13772-7886-4384-8F59-11F15EE5D1FF}">
      <dgm:prSet/>
      <dgm:spPr/>
      <dgm:t>
        <a:bodyPr/>
        <a:lstStyle/>
        <a:p>
          <a:endParaRPr lang="en-US"/>
        </a:p>
      </dgm:t>
    </dgm:pt>
    <dgm:pt modelId="{DB524B82-9CAF-4224-A454-823A3845BA38}" type="parTrans" cxnId="{2B0DF02C-0B79-4557-88D1-DB74DB1187D9}">
      <dgm:prSet/>
      <dgm:spPr/>
      <dgm:t>
        <a:bodyPr/>
        <a:lstStyle/>
        <a:p>
          <a:endParaRPr lang="en-US"/>
        </a:p>
      </dgm:t>
    </dgm:pt>
    <dgm:pt modelId="{99E545D6-01C5-4E6A-A77D-6103A76CA8C6}" type="sibTrans" cxnId="{2B0DF02C-0B79-4557-88D1-DB74DB1187D9}">
      <dgm:prSet/>
      <dgm:spPr/>
      <dgm:t>
        <a:bodyPr/>
        <a:lstStyle/>
        <a:p>
          <a:endParaRPr lang="en-US"/>
        </a:p>
      </dgm:t>
    </dgm:pt>
    <dgm:pt modelId="{5CDAA0C6-949B-4D59-888D-AE3509EBD9A0}">
      <dgm:prSet/>
      <dgm:spPr/>
      <dgm:t>
        <a:bodyPr/>
        <a:lstStyle/>
        <a:p>
          <a:r>
            <a:rPr lang="en-US"/>
            <a:t>Mosquitoes (except malaria)</a:t>
          </a:r>
        </a:p>
      </dgm:t>
    </dgm:pt>
    <dgm:pt modelId="{2F42AD93-444D-45AA-90D7-98ADB524A419}" type="parTrans" cxnId="{BEF78F30-D3D6-4A04-8F70-5CB4CC2C5159}">
      <dgm:prSet/>
      <dgm:spPr/>
      <dgm:t>
        <a:bodyPr/>
        <a:lstStyle/>
        <a:p>
          <a:endParaRPr lang="en-US"/>
        </a:p>
      </dgm:t>
    </dgm:pt>
    <dgm:pt modelId="{3E01AF96-5714-498C-92A3-25B6B8EF3C65}" type="sibTrans" cxnId="{BEF78F30-D3D6-4A04-8F70-5CB4CC2C5159}">
      <dgm:prSet/>
      <dgm:spPr/>
      <dgm:t>
        <a:bodyPr/>
        <a:lstStyle/>
        <a:p>
          <a:endParaRPr lang="en-US"/>
        </a:p>
      </dgm:t>
    </dgm:pt>
    <dgm:pt modelId="{0947D87A-3AA0-4253-8438-3A2A39FC7161}">
      <dgm:prSet/>
      <dgm:spPr/>
      <dgm:t>
        <a:bodyPr/>
        <a:lstStyle/>
        <a:p>
          <a:r>
            <a:rPr lang="en-US"/>
            <a:t>Giving blood</a:t>
          </a:r>
        </a:p>
      </dgm:t>
    </dgm:pt>
    <dgm:pt modelId="{2E9C8027-6046-471A-8917-67834DB5A0B9}" type="parTrans" cxnId="{EDDCBB86-C6B7-41C6-B85C-C706CAC0BAA4}">
      <dgm:prSet/>
      <dgm:spPr/>
      <dgm:t>
        <a:bodyPr/>
        <a:lstStyle/>
        <a:p>
          <a:endParaRPr lang="en-US"/>
        </a:p>
      </dgm:t>
    </dgm:pt>
    <dgm:pt modelId="{6BC4AF27-2931-46D0-B673-61EAE82D4B06}" type="sibTrans" cxnId="{EDDCBB86-C6B7-41C6-B85C-C706CAC0BAA4}">
      <dgm:prSet/>
      <dgm:spPr/>
      <dgm:t>
        <a:bodyPr/>
        <a:lstStyle/>
        <a:p>
          <a:endParaRPr lang="en-US"/>
        </a:p>
      </dgm:t>
    </dgm:pt>
    <dgm:pt modelId="{F5179F5D-286B-4EF6-AF86-0E6C930DA11F}">
      <dgm:prSet/>
      <dgm:spPr/>
      <dgm:t>
        <a:bodyPr/>
        <a:lstStyle/>
        <a:p>
          <a:r>
            <a:rPr lang="en-US"/>
            <a:t>Coughing</a:t>
          </a:r>
        </a:p>
      </dgm:t>
    </dgm:pt>
    <dgm:pt modelId="{C79E8043-B3E8-4DE4-B47B-79B3F6CE7908}" type="parTrans" cxnId="{C565E8C4-C579-47EF-AC55-9033C8C25F33}">
      <dgm:prSet/>
      <dgm:spPr/>
      <dgm:t>
        <a:bodyPr/>
        <a:lstStyle/>
        <a:p>
          <a:endParaRPr lang="en-US"/>
        </a:p>
      </dgm:t>
    </dgm:pt>
    <dgm:pt modelId="{A1EEFBF8-8FB1-41CD-86DE-64EDD06D77C7}" type="sibTrans" cxnId="{C565E8C4-C579-47EF-AC55-9033C8C25F33}">
      <dgm:prSet/>
      <dgm:spPr/>
      <dgm:t>
        <a:bodyPr/>
        <a:lstStyle/>
        <a:p>
          <a:endParaRPr lang="en-US"/>
        </a:p>
      </dgm:t>
    </dgm:pt>
    <dgm:pt modelId="{785F98E5-BAD5-4007-A830-CE0DC1C90874}" type="pres">
      <dgm:prSet presAssocID="{056B5AE8-A7E6-41B4-8200-99E8B25BABA0}" presName="Name0" presStyleCnt="0">
        <dgm:presLayoutVars>
          <dgm:dir/>
          <dgm:resizeHandles val="exact"/>
        </dgm:presLayoutVars>
      </dgm:prSet>
      <dgm:spPr/>
    </dgm:pt>
    <dgm:pt modelId="{87CE8374-342C-4F97-99A1-D8F0A5D793CB}" type="pres">
      <dgm:prSet presAssocID="{056B5AE8-A7E6-41B4-8200-99E8B25BABA0}" presName="fgShape" presStyleLbl="fgShp" presStyleIdx="0" presStyleCnt="1"/>
      <dgm:spPr/>
    </dgm:pt>
    <dgm:pt modelId="{8BB9E9F1-6D59-4E76-9FAA-3C3849230BD7}" type="pres">
      <dgm:prSet presAssocID="{056B5AE8-A7E6-41B4-8200-99E8B25BABA0}" presName="linComp" presStyleCnt="0"/>
      <dgm:spPr/>
    </dgm:pt>
    <dgm:pt modelId="{D05C4E4C-0D10-45BE-BA4E-798F6361DCFF}" type="pres">
      <dgm:prSet presAssocID="{3FF5AF8F-54DF-4F48-A553-686F4C14CEC2}" presName="compNode" presStyleCnt="0"/>
      <dgm:spPr/>
    </dgm:pt>
    <dgm:pt modelId="{4B2995D4-91B7-4DDC-88ED-1D916156BC9E}" type="pres">
      <dgm:prSet presAssocID="{3FF5AF8F-54DF-4F48-A553-686F4C14CEC2}" presName="bkgdShape" presStyleLbl="node1" presStyleIdx="0" presStyleCnt="6"/>
      <dgm:spPr/>
    </dgm:pt>
    <dgm:pt modelId="{039ED07C-D406-44DA-BDC2-C41D7DB33E19}" type="pres">
      <dgm:prSet presAssocID="{3FF5AF8F-54DF-4F48-A553-686F4C14CEC2}" presName="nodeTx" presStyleLbl="node1" presStyleIdx="0" presStyleCnt="6">
        <dgm:presLayoutVars>
          <dgm:bulletEnabled val="1"/>
        </dgm:presLayoutVars>
      </dgm:prSet>
      <dgm:spPr/>
    </dgm:pt>
    <dgm:pt modelId="{FCF93E64-9850-41A6-B6C4-74A1578E2C74}" type="pres">
      <dgm:prSet presAssocID="{3FF5AF8F-54DF-4F48-A553-686F4C14CEC2}" presName="invisiNode" presStyleLbl="node1" presStyleIdx="0" presStyleCnt="6"/>
      <dgm:spPr/>
    </dgm:pt>
    <dgm:pt modelId="{2D1F2465-028F-4B05-B244-90DD6F5AB341}" type="pres">
      <dgm:prSet presAssocID="{3FF5AF8F-54DF-4F48-A553-686F4C14CEC2}"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6000" r="-66000"/>
          </a:stretch>
        </a:blipFill>
      </dgm:spPr>
      <dgm:extLst>
        <a:ext uri="{E40237B7-FDA0-4F09-8148-C483321AD2D9}">
          <dgm14:cNvPr xmlns:dgm14="http://schemas.microsoft.com/office/drawing/2010/diagram" id="0" name="" descr="Male and female restrooms"/>
        </a:ext>
      </dgm:extLst>
    </dgm:pt>
    <dgm:pt modelId="{37DEEC3A-6F20-4F0C-9CEB-055A6D771E15}" type="pres">
      <dgm:prSet presAssocID="{52F97B32-8894-4955-874E-BCA03CE07F2A}" presName="sibTrans" presStyleLbl="sibTrans2D1" presStyleIdx="0" presStyleCnt="0"/>
      <dgm:spPr/>
    </dgm:pt>
    <dgm:pt modelId="{0B3EB5C1-C545-4181-BD48-B78D8390AF07}" type="pres">
      <dgm:prSet presAssocID="{0571E1B8-CAE1-496B-8DF5-C6547DA89278}" presName="compNode" presStyleCnt="0"/>
      <dgm:spPr/>
    </dgm:pt>
    <dgm:pt modelId="{BEC08161-FC82-436B-AB94-5C5948B12BC7}" type="pres">
      <dgm:prSet presAssocID="{0571E1B8-CAE1-496B-8DF5-C6547DA89278}" presName="bkgdShape" presStyleLbl="node1" presStyleIdx="1" presStyleCnt="6"/>
      <dgm:spPr/>
    </dgm:pt>
    <dgm:pt modelId="{372FD3B6-05B0-4FF2-99F2-37672E8DD075}" type="pres">
      <dgm:prSet presAssocID="{0571E1B8-CAE1-496B-8DF5-C6547DA89278}" presName="nodeTx" presStyleLbl="node1" presStyleIdx="1" presStyleCnt="6">
        <dgm:presLayoutVars>
          <dgm:bulletEnabled val="1"/>
        </dgm:presLayoutVars>
      </dgm:prSet>
      <dgm:spPr/>
    </dgm:pt>
    <dgm:pt modelId="{3921E91A-0A2C-4502-935D-758660DDC436}" type="pres">
      <dgm:prSet presAssocID="{0571E1B8-CAE1-496B-8DF5-C6547DA89278}" presName="invisiNode" presStyleLbl="node1" presStyleIdx="1" presStyleCnt="6"/>
      <dgm:spPr/>
    </dgm:pt>
    <dgm:pt modelId="{B1A3A75A-74DA-4C74-B761-D71AFD4F1F79}" type="pres">
      <dgm:prSet presAssocID="{0571E1B8-CAE1-496B-8DF5-C6547DA89278}"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4000" r="-84000"/>
          </a:stretch>
        </a:blipFill>
      </dgm:spPr>
      <dgm:extLst>
        <a:ext uri="{E40237B7-FDA0-4F09-8148-C483321AD2D9}">
          <dgm14:cNvPr xmlns:dgm14="http://schemas.microsoft.com/office/drawing/2010/diagram" id="0" name="" descr="Stainless steel knife and fork on folded napkin on table"/>
        </a:ext>
      </dgm:extLst>
    </dgm:pt>
    <dgm:pt modelId="{1CF224E2-50D9-40DD-98D8-CF9869D0B297}" type="pres">
      <dgm:prSet presAssocID="{8A0F70CB-0C69-436C-B529-F1B7DF03332D}" presName="sibTrans" presStyleLbl="sibTrans2D1" presStyleIdx="0" presStyleCnt="0"/>
      <dgm:spPr/>
    </dgm:pt>
    <dgm:pt modelId="{97ABF260-D997-4906-9192-EE7473FC93D8}" type="pres">
      <dgm:prSet presAssocID="{EC6FA86D-8AB5-4F87-BA35-9849F3C17A71}" presName="compNode" presStyleCnt="0"/>
      <dgm:spPr/>
    </dgm:pt>
    <dgm:pt modelId="{C951E8F2-E94B-4011-985A-1588C5EC0966}" type="pres">
      <dgm:prSet presAssocID="{EC6FA86D-8AB5-4F87-BA35-9849F3C17A71}" presName="bkgdShape" presStyleLbl="node1" presStyleIdx="2" presStyleCnt="6"/>
      <dgm:spPr/>
    </dgm:pt>
    <dgm:pt modelId="{0EFDDAA4-9241-4660-B734-CFB9FCB7F3FF}" type="pres">
      <dgm:prSet presAssocID="{EC6FA86D-8AB5-4F87-BA35-9849F3C17A71}" presName="nodeTx" presStyleLbl="node1" presStyleIdx="2" presStyleCnt="6">
        <dgm:presLayoutVars>
          <dgm:bulletEnabled val="1"/>
        </dgm:presLayoutVars>
      </dgm:prSet>
      <dgm:spPr/>
    </dgm:pt>
    <dgm:pt modelId="{10C5C6D8-9076-4998-A9DF-2ACE8D5F4D20}" type="pres">
      <dgm:prSet presAssocID="{EC6FA86D-8AB5-4F87-BA35-9849F3C17A71}" presName="invisiNode" presStyleLbl="node1" presStyleIdx="2" presStyleCnt="6"/>
      <dgm:spPr/>
    </dgm:pt>
    <dgm:pt modelId="{1FF4867C-7FDF-4429-BBFD-9AAB07D6E82F}" type="pres">
      <dgm:prSet presAssocID="{EC6FA86D-8AB5-4F87-BA35-9849F3C17A71}" presName="imagNode" presStyleLbl="fgImgPlace1" presStyleIdx="2" presStyleCnt="6" custLinFactNeighborX="2065" custLinFactNeighborY="203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6000" r="-86000"/>
          </a:stretch>
        </a:blipFill>
      </dgm:spPr>
    </dgm:pt>
    <dgm:pt modelId="{2F8D8210-E0DD-4E61-ACED-04B456ED2228}" type="pres">
      <dgm:prSet presAssocID="{5D4661A4-3CA7-4D7E-84C8-AFA55F9CF927}" presName="sibTrans" presStyleLbl="sibTrans2D1" presStyleIdx="0" presStyleCnt="0"/>
      <dgm:spPr/>
    </dgm:pt>
    <dgm:pt modelId="{97290923-535C-4185-9E0F-3D80D696C9E4}" type="pres">
      <dgm:prSet presAssocID="{5CDAA0C6-949B-4D59-888D-AE3509EBD9A0}" presName="compNode" presStyleCnt="0"/>
      <dgm:spPr/>
    </dgm:pt>
    <dgm:pt modelId="{510F6944-E4DC-45B8-9C85-80AB7B2FB9B8}" type="pres">
      <dgm:prSet presAssocID="{5CDAA0C6-949B-4D59-888D-AE3509EBD9A0}" presName="bkgdShape" presStyleLbl="node1" presStyleIdx="3" presStyleCnt="6"/>
      <dgm:spPr/>
    </dgm:pt>
    <dgm:pt modelId="{96110E01-0523-4736-964B-07BF89B0357C}" type="pres">
      <dgm:prSet presAssocID="{5CDAA0C6-949B-4D59-888D-AE3509EBD9A0}" presName="nodeTx" presStyleLbl="node1" presStyleIdx="3" presStyleCnt="6">
        <dgm:presLayoutVars>
          <dgm:bulletEnabled val="1"/>
        </dgm:presLayoutVars>
      </dgm:prSet>
      <dgm:spPr/>
    </dgm:pt>
    <dgm:pt modelId="{8B7DFE2F-4A97-4DBF-AEC2-4F44F325ACE6}" type="pres">
      <dgm:prSet presAssocID="{5CDAA0C6-949B-4D59-888D-AE3509EBD9A0}" presName="invisiNode" presStyleLbl="node1" presStyleIdx="3" presStyleCnt="6"/>
      <dgm:spPr/>
    </dgm:pt>
    <dgm:pt modelId="{B953A585-29A3-4728-8DE4-3072CC7A1329}" type="pres">
      <dgm:prSet presAssocID="{5CDAA0C6-949B-4D59-888D-AE3509EBD9A0}" presName="imagNode"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9000" r="-89000"/>
          </a:stretch>
        </a:blipFill>
      </dgm:spPr>
      <dgm:extLst>
        <a:ext uri="{E40237B7-FDA0-4F09-8148-C483321AD2D9}">
          <dgm14:cNvPr xmlns:dgm14="http://schemas.microsoft.com/office/drawing/2010/diagram" id="0" name="" descr="Mosquito on skin"/>
        </a:ext>
      </dgm:extLst>
    </dgm:pt>
    <dgm:pt modelId="{39BFFF71-87D1-4493-B46E-5D6AC84AEDCD}" type="pres">
      <dgm:prSet presAssocID="{3E01AF96-5714-498C-92A3-25B6B8EF3C65}" presName="sibTrans" presStyleLbl="sibTrans2D1" presStyleIdx="0" presStyleCnt="0"/>
      <dgm:spPr/>
    </dgm:pt>
    <dgm:pt modelId="{E5B29849-58B5-46E6-92D4-5D13EEF26914}" type="pres">
      <dgm:prSet presAssocID="{0947D87A-3AA0-4253-8438-3A2A39FC7161}" presName="compNode" presStyleCnt="0"/>
      <dgm:spPr/>
    </dgm:pt>
    <dgm:pt modelId="{DDCD5FD6-243D-4E30-B4BC-F7B69CD637D3}" type="pres">
      <dgm:prSet presAssocID="{0947D87A-3AA0-4253-8438-3A2A39FC7161}" presName="bkgdShape" presStyleLbl="node1" presStyleIdx="4" presStyleCnt="6"/>
      <dgm:spPr/>
    </dgm:pt>
    <dgm:pt modelId="{D103A45E-904B-4B42-9061-699ED10851A3}" type="pres">
      <dgm:prSet presAssocID="{0947D87A-3AA0-4253-8438-3A2A39FC7161}" presName="nodeTx" presStyleLbl="node1" presStyleIdx="4" presStyleCnt="6">
        <dgm:presLayoutVars>
          <dgm:bulletEnabled val="1"/>
        </dgm:presLayoutVars>
      </dgm:prSet>
      <dgm:spPr/>
    </dgm:pt>
    <dgm:pt modelId="{C2CB90CF-EDEE-4DC6-96F2-A8918CAAF22E}" type="pres">
      <dgm:prSet presAssocID="{0947D87A-3AA0-4253-8438-3A2A39FC7161}" presName="invisiNode" presStyleLbl="node1" presStyleIdx="4" presStyleCnt="6"/>
      <dgm:spPr/>
    </dgm:pt>
    <dgm:pt modelId="{076B8DE7-78E1-4498-9879-B28015EC3435}" type="pres">
      <dgm:prSet presAssocID="{0947D87A-3AA0-4253-8438-3A2A39FC7161}" presName="imagNode"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84000" r="-84000"/>
          </a:stretch>
        </a:blipFill>
      </dgm:spPr>
      <dgm:extLst>
        <a:ext uri="{E40237B7-FDA0-4F09-8148-C483321AD2D9}">
          <dgm14:cNvPr xmlns:dgm14="http://schemas.microsoft.com/office/drawing/2010/diagram" id="0" name="" descr="Close-up of hand with IV"/>
        </a:ext>
      </dgm:extLst>
    </dgm:pt>
    <dgm:pt modelId="{FA8A6947-F4B5-4120-8D70-C824B964D1F2}" type="pres">
      <dgm:prSet presAssocID="{6BC4AF27-2931-46D0-B673-61EAE82D4B06}" presName="sibTrans" presStyleLbl="sibTrans2D1" presStyleIdx="0" presStyleCnt="0"/>
      <dgm:spPr/>
    </dgm:pt>
    <dgm:pt modelId="{2DFF87C0-9A0B-449E-A139-0BCF1BAAC501}" type="pres">
      <dgm:prSet presAssocID="{F5179F5D-286B-4EF6-AF86-0E6C930DA11F}" presName="compNode" presStyleCnt="0"/>
      <dgm:spPr/>
    </dgm:pt>
    <dgm:pt modelId="{D0BDD16E-81E8-4EF6-B043-715876407990}" type="pres">
      <dgm:prSet presAssocID="{F5179F5D-286B-4EF6-AF86-0E6C930DA11F}" presName="bkgdShape" presStyleLbl="node1" presStyleIdx="5" presStyleCnt="6" custLinFactNeighborX="99366" custLinFactNeighborY="0"/>
      <dgm:spPr/>
    </dgm:pt>
    <dgm:pt modelId="{F34FBC1A-8F0A-4656-B829-2B00DF34322E}" type="pres">
      <dgm:prSet presAssocID="{F5179F5D-286B-4EF6-AF86-0E6C930DA11F}" presName="nodeTx" presStyleLbl="node1" presStyleIdx="5" presStyleCnt="6">
        <dgm:presLayoutVars>
          <dgm:bulletEnabled val="1"/>
        </dgm:presLayoutVars>
      </dgm:prSet>
      <dgm:spPr/>
    </dgm:pt>
    <dgm:pt modelId="{06672C74-463C-496E-B207-3C478E83208C}" type="pres">
      <dgm:prSet presAssocID="{F5179F5D-286B-4EF6-AF86-0E6C930DA11F}" presName="invisiNode" presStyleLbl="node1" presStyleIdx="5" presStyleCnt="6"/>
      <dgm:spPr/>
    </dgm:pt>
    <dgm:pt modelId="{EAF3DF3B-E272-4CC9-B0A7-FB54481D7459}" type="pres">
      <dgm:prSet presAssocID="{F5179F5D-286B-4EF6-AF86-0E6C930DA11F}"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2000" r="-42000"/>
          </a:stretch>
        </a:blipFill>
      </dgm:spPr>
    </dgm:pt>
  </dgm:ptLst>
  <dgm:cxnLst>
    <dgm:cxn modelId="{1E30BD04-B73F-49FB-87B2-F9577F93F2DD}" srcId="{056B5AE8-A7E6-41B4-8200-99E8B25BABA0}" destId="{EC6FA86D-8AB5-4F87-BA35-9849F3C17A71}" srcOrd="2" destOrd="0" parTransId="{CC7F9C68-2400-4508-A239-C8620AC5C314}" sibTransId="{5D4661A4-3CA7-4D7E-84C8-AFA55F9CF927}"/>
    <dgm:cxn modelId="{B303DA05-F3B5-4ADC-9F64-8BAEFA306705}" type="presOf" srcId="{EC6FA86D-8AB5-4F87-BA35-9849F3C17A71}" destId="{0EFDDAA4-9241-4660-B734-CFB9FCB7F3FF}" srcOrd="1" destOrd="0" presId="urn:microsoft.com/office/officeart/2005/8/layout/hList7"/>
    <dgm:cxn modelId="{048A7406-B6A2-44CC-9E85-B75E06C23DA9}" type="presOf" srcId="{0571E1B8-CAE1-496B-8DF5-C6547DA89278}" destId="{372FD3B6-05B0-4FF2-99F2-37672E8DD075}" srcOrd="1" destOrd="0" presId="urn:microsoft.com/office/officeart/2005/8/layout/hList7"/>
    <dgm:cxn modelId="{906FEC06-AAB7-4ABD-A165-1B6CDEF31FC2}" type="presOf" srcId="{52F97B32-8894-4955-874E-BCA03CE07F2A}" destId="{37DEEC3A-6F20-4F0C-9CEB-055A6D771E15}" srcOrd="0" destOrd="0" presId="urn:microsoft.com/office/officeart/2005/8/layout/hList7"/>
    <dgm:cxn modelId="{788D6A1D-D954-418D-B587-A1E936DBFB77}" type="presOf" srcId="{3FF5AF8F-54DF-4F48-A553-686F4C14CEC2}" destId="{039ED07C-D406-44DA-BDC2-C41D7DB33E19}" srcOrd="1" destOrd="0" presId="urn:microsoft.com/office/officeart/2005/8/layout/hList7"/>
    <dgm:cxn modelId="{2B0DF02C-0B79-4557-88D1-DB74DB1187D9}" srcId="{EC6FA86D-8AB5-4F87-BA35-9849F3C17A71}" destId="{FAB13772-7886-4384-8F59-11F15EE5D1FF}" srcOrd="0" destOrd="0" parTransId="{DB524B82-9CAF-4224-A454-823A3845BA38}" sibTransId="{99E545D6-01C5-4E6A-A77D-6103A76CA8C6}"/>
    <dgm:cxn modelId="{BEF78F30-D3D6-4A04-8F70-5CB4CC2C5159}" srcId="{056B5AE8-A7E6-41B4-8200-99E8B25BABA0}" destId="{5CDAA0C6-949B-4D59-888D-AE3509EBD9A0}" srcOrd="3" destOrd="0" parTransId="{2F42AD93-444D-45AA-90D7-98ADB524A419}" sibTransId="{3E01AF96-5714-498C-92A3-25B6B8EF3C65}"/>
    <dgm:cxn modelId="{B5755F34-A3CF-4B1F-A09C-DEE9493AFAC6}" type="presOf" srcId="{056B5AE8-A7E6-41B4-8200-99E8B25BABA0}" destId="{785F98E5-BAD5-4007-A830-CE0DC1C90874}" srcOrd="0" destOrd="0" presId="urn:microsoft.com/office/officeart/2005/8/layout/hList7"/>
    <dgm:cxn modelId="{564D2638-7D78-449C-8617-9F2FB6FFFCAA}" srcId="{056B5AE8-A7E6-41B4-8200-99E8B25BABA0}" destId="{3FF5AF8F-54DF-4F48-A553-686F4C14CEC2}" srcOrd="0" destOrd="0" parTransId="{8CFF1EBF-F553-4DDC-A442-D6E4FB1B496F}" sibTransId="{52F97B32-8894-4955-874E-BCA03CE07F2A}"/>
    <dgm:cxn modelId="{F192443B-0DAD-4219-B83D-E3CCEE06A6F3}" type="presOf" srcId="{EC6FA86D-8AB5-4F87-BA35-9849F3C17A71}" destId="{C951E8F2-E94B-4011-985A-1588C5EC0966}" srcOrd="0" destOrd="0" presId="urn:microsoft.com/office/officeart/2005/8/layout/hList7"/>
    <dgm:cxn modelId="{768FFC3D-2188-48AB-B3A1-371AAAFF1FC2}" type="presOf" srcId="{3FF5AF8F-54DF-4F48-A553-686F4C14CEC2}" destId="{4B2995D4-91B7-4DDC-88ED-1D916156BC9E}" srcOrd="0" destOrd="0" presId="urn:microsoft.com/office/officeart/2005/8/layout/hList7"/>
    <dgm:cxn modelId="{21719D3E-6832-4656-A454-7DE48A527525}" type="presOf" srcId="{5CDAA0C6-949B-4D59-888D-AE3509EBD9A0}" destId="{96110E01-0523-4736-964B-07BF89B0357C}" srcOrd="1" destOrd="0" presId="urn:microsoft.com/office/officeart/2005/8/layout/hList7"/>
    <dgm:cxn modelId="{5E32E540-3FE7-4B16-9876-3B62DDBD7D62}" type="presOf" srcId="{F5179F5D-286B-4EF6-AF86-0E6C930DA11F}" destId="{F34FBC1A-8F0A-4656-B829-2B00DF34322E}" srcOrd="1" destOrd="0" presId="urn:microsoft.com/office/officeart/2005/8/layout/hList7"/>
    <dgm:cxn modelId="{3A94EB62-C6D2-4A40-9080-AC9B788D85FD}" type="presOf" srcId="{3E01AF96-5714-498C-92A3-25B6B8EF3C65}" destId="{39BFFF71-87D1-4493-B46E-5D6AC84AEDCD}" srcOrd="0" destOrd="0" presId="urn:microsoft.com/office/officeart/2005/8/layout/hList7"/>
    <dgm:cxn modelId="{63099D4C-93B3-491B-8300-7F5E948729CF}" type="presOf" srcId="{FAB13772-7886-4384-8F59-11F15EE5D1FF}" destId="{0EFDDAA4-9241-4660-B734-CFB9FCB7F3FF}" srcOrd="1" destOrd="1" presId="urn:microsoft.com/office/officeart/2005/8/layout/hList7"/>
    <dgm:cxn modelId="{7246F650-6048-445A-BC0E-0A878A227954}" type="presOf" srcId="{5D4661A4-3CA7-4D7E-84C8-AFA55F9CF927}" destId="{2F8D8210-E0DD-4E61-ACED-04B456ED2228}" srcOrd="0" destOrd="0" presId="urn:microsoft.com/office/officeart/2005/8/layout/hList7"/>
    <dgm:cxn modelId="{6F5BF879-B81C-442A-BDC8-E8882253FE16}" type="presOf" srcId="{6BC4AF27-2931-46D0-B673-61EAE82D4B06}" destId="{FA8A6947-F4B5-4120-8D70-C824B964D1F2}" srcOrd="0" destOrd="0" presId="urn:microsoft.com/office/officeart/2005/8/layout/hList7"/>
    <dgm:cxn modelId="{EDDCBB86-C6B7-41C6-B85C-C706CAC0BAA4}" srcId="{056B5AE8-A7E6-41B4-8200-99E8B25BABA0}" destId="{0947D87A-3AA0-4253-8438-3A2A39FC7161}" srcOrd="4" destOrd="0" parTransId="{2E9C8027-6046-471A-8917-67834DB5A0B9}" sibTransId="{6BC4AF27-2931-46D0-B673-61EAE82D4B06}"/>
    <dgm:cxn modelId="{2D1C6597-9248-40E9-AC2A-AC07A886C4FE}" type="presOf" srcId="{0947D87A-3AA0-4253-8438-3A2A39FC7161}" destId="{DDCD5FD6-243D-4E30-B4BC-F7B69CD637D3}" srcOrd="0" destOrd="0" presId="urn:microsoft.com/office/officeart/2005/8/layout/hList7"/>
    <dgm:cxn modelId="{82094E9F-D50A-4156-B937-5AF0E2DAB97B}" type="presOf" srcId="{FAB13772-7886-4384-8F59-11F15EE5D1FF}" destId="{C951E8F2-E94B-4011-985A-1588C5EC0966}" srcOrd="0" destOrd="1" presId="urn:microsoft.com/office/officeart/2005/8/layout/hList7"/>
    <dgm:cxn modelId="{2D77D0A8-4B64-409B-8EF3-ECA1F3B1D34F}" srcId="{056B5AE8-A7E6-41B4-8200-99E8B25BABA0}" destId="{0571E1B8-CAE1-496B-8DF5-C6547DA89278}" srcOrd="1" destOrd="0" parTransId="{F2B3C5B8-FEB8-4D71-A2C5-D1EF442EC367}" sibTransId="{8A0F70CB-0C69-436C-B529-F1B7DF03332D}"/>
    <dgm:cxn modelId="{137B61AF-F81C-4C5A-B714-A06A1A8F2331}" type="presOf" srcId="{0947D87A-3AA0-4253-8438-3A2A39FC7161}" destId="{D103A45E-904B-4B42-9061-699ED10851A3}" srcOrd="1" destOrd="0" presId="urn:microsoft.com/office/officeart/2005/8/layout/hList7"/>
    <dgm:cxn modelId="{0C97E4C0-0852-4463-8562-D454C1CF25CF}" type="presOf" srcId="{0571E1B8-CAE1-496B-8DF5-C6547DA89278}" destId="{BEC08161-FC82-436B-AB94-5C5948B12BC7}" srcOrd="0" destOrd="0" presId="urn:microsoft.com/office/officeart/2005/8/layout/hList7"/>
    <dgm:cxn modelId="{C565E8C4-C579-47EF-AC55-9033C8C25F33}" srcId="{056B5AE8-A7E6-41B4-8200-99E8B25BABA0}" destId="{F5179F5D-286B-4EF6-AF86-0E6C930DA11F}" srcOrd="5" destOrd="0" parTransId="{C79E8043-B3E8-4DE4-B47B-79B3F6CE7908}" sibTransId="{A1EEFBF8-8FB1-41CD-86DE-64EDD06D77C7}"/>
    <dgm:cxn modelId="{43CE18C5-83D0-483C-BDCF-8288BF7FF837}" type="presOf" srcId="{8A0F70CB-0C69-436C-B529-F1B7DF03332D}" destId="{1CF224E2-50D9-40DD-98D8-CF9869D0B297}" srcOrd="0" destOrd="0" presId="urn:microsoft.com/office/officeart/2005/8/layout/hList7"/>
    <dgm:cxn modelId="{E54819C8-D35B-4625-83AD-15D909C42B72}" type="presOf" srcId="{5CDAA0C6-949B-4D59-888D-AE3509EBD9A0}" destId="{510F6944-E4DC-45B8-9C85-80AB7B2FB9B8}" srcOrd="0" destOrd="0" presId="urn:microsoft.com/office/officeart/2005/8/layout/hList7"/>
    <dgm:cxn modelId="{F79BA9CF-95A8-4567-9921-EB410D36F906}" type="presOf" srcId="{F5179F5D-286B-4EF6-AF86-0E6C930DA11F}" destId="{D0BDD16E-81E8-4EF6-B043-715876407990}" srcOrd="0" destOrd="0" presId="urn:microsoft.com/office/officeart/2005/8/layout/hList7"/>
    <dgm:cxn modelId="{D41DF288-F412-4BCB-A24F-9B043E9A24C0}" type="presParOf" srcId="{785F98E5-BAD5-4007-A830-CE0DC1C90874}" destId="{87CE8374-342C-4F97-99A1-D8F0A5D793CB}" srcOrd="0" destOrd="0" presId="urn:microsoft.com/office/officeart/2005/8/layout/hList7"/>
    <dgm:cxn modelId="{DE242CCD-202B-4C52-A1EE-CBD9B76D0485}" type="presParOf" srcId="{785F98E5-BAD5-4007-A830-CE0DC1C90874}" destId="{8BB9E9F1-6D59-4E76-9FAA-3C3849230BD7}" srcOrd="1" destOrd="0" presId="urn:microsoft.com/office/officeart/2005/8/layout/hList7"/>
    <dgm:cxn modelId="{A29841AB-355D-4D3F-812C-A44B1AD9D9AD}" type="presParOf" srcId="{8BB9E9F1-6D59-4E76-9FAA-3C3849230BD7}" destId="{D05C4E4C-0D10-45BE-BA4E-798F6361DCFF}" srcOrd="0" destOrd="0" presId="urn:microsoft.com/office/officeart/2005/8/layout/hList7"/>
    <dgm:cxn modelId="{4A7B89E3-41A1-40FD-80ED-E61C3D811370}" type="presParOf" srcId="{D05C4E4C-0D10-45BE-BA4E-798F6361DCFF}" destId="{4B2995D4-91B7-4DDC-88ED-1D916156BC9E}" srcOrd="0" destOrd="0" presId="urn:microsoft.com/office/officeart/2005/8/layout/hList7"/>
    <dgm:cxn modelId="{1DFA5794-8306-47ED-A0FD-07BC84C3D745}" type="presParOf" srcId="{D05C4E4C-0D10-45BE-BA4E-798F6361DCFF}" destId="{039ED07C-D406-44DA-BDC2-C41D7DB33E19}" srcOrd="1" destOrd="0" presId="urn:microsoft.com/office/officeart/2005/8/layout/hList7"/>
    <dgm:cxn modelId="{9F3C91F3-8F4D-493A-813D-6D845E2EEBAC}" type="presParOf" srcId="{D05C4E4C-0D10-45BE-BA4E-798F6361DCFF}" destId="{FCF93E64-9850-41A6-B6C4-74A1578E2C74}" srcOrd="2" destOrd="0" presId="urn:microsoft.com/office/officeart/2005/8/layout/hList7"/>
    <dgm:cxn modelId="{7DE5E2CE-991F-4AAF-B73A-37ECE67CBA75}" type="presParOf" srcId="{D05C4E4C-0D10-45BE-BA4E-798F6361DCFF}" destId="{2D1F2465-028F-4B05-B244-90DD6F5AB341}" srcOrd="3" destOrd="0" presId="urn:microsoft.com/office/officeart/2005/8/layout/hList7"/>
    <dgm:cxn modelId="{F0E075EC-A17F-4610-B19F-96E402A00433}" type="presParOf" srcId="{8BB9E9F1-6D59-4E76-9FAA-3C3849230BD7}" destId="{37DEEC3A-6F20-4F0C-9CEB-055A6D771E15}" srcOrd="1" destOrd="0" presId="urn:microsoft.com/office/officeart/2005/8/layout/hList7"/>
    <dgm:cxn modelId="{A71328AA-6A03-453C-97E5-D936291C0F0E}" type="presParOf" srcId="{8BB9E9F1-6D59-4E76-9FAA-3C3849230BD7}" destId="{0B3EB5C1-C545-4181-BD48-B78D8390AF07}" srcOrd="2" destOrd="0" presId="urn:microsoft.com/office/officeart/2005/8/layout/hList7"/>
    <dgm:cxn modelId="{4317228C-5A4D-4890-8082-89953DE686D0}" type="presParOf" srcId="{0B3EB5C1-C545-4181-BD48-B78D8390AF07}" destId="{BEC08161-FC82-436B-AB94-5C5948B12BC7}" srcOrd="0" destOrd="0" presId="urn:microsoft.com/office/officeart/2005/8/layout/hList7"/>
    <dgm:cxn modelId="{DEAE16CE-3193-43CF-8B9C-EFB49D5451AA}" type="presParOf" srcId="{0B3EB5C1-C545-4181-BD48-B78D8390AF07}" destId="{372FD3B6-05B0-4FF2-99F2-37672E8DD075}" srcOrd="1" destOrd="0" presId="urn:microsoft.com/office/officeart/2005/8/layout/hList7"/>
    <dgm:cxn modelId="{6DD28D8C-B447-423D-8B4F-B3CBAAA74664}" type="presParOf" srcId="{0B3EB5C1-C545-4181-BD48-B78D8390AF07}" destId="{3921E91A-0A2C-4502-935D-758660DDC436}" srcOrd="2" destOrd="0" presId="urn:microsoft.com/office/officeart/2005/8/layout/hList7"/>
    <dgm:cxn modelId="{85448E37-EE7B-452B-ACEF-325F656DA36E}" type="presParOf" srcId="{0B3EB5C1-C545-4181-BD48-B78D8390AF07}" destId="{B1A3A75A-74DA-4C74-B761-D71AFD4F1F79}" srcOrd="3" destOrd="0" presId="urn:microsoft.com/office/officeart/2005/8/layout/hList7"/>
    <dgm:cxn modelId="{891ADED7-35AC-4AC6-B7CE-302EF9EBA155}" type="presParOf" srcId="{8BB9E9F1-6D59-4E76-9FAA-3C3849230BD7}" destId="{1CF224E2-50D9-40DD-98D8-CF9869D0B297}" srcOrd="3" destOrd="0" presId="urn:microsoft.com/office/officeart/2005/8/layout/hList7"/>
    <dgm:cxn modelId="{98ACA106-D01B-4F13-B9B4-7B37C2F6FB9A}" type="presParOf" srcId="{8BB9E9F1-6D59-4E76-9FAA-3C3849230BD7}" destId="{97ABF260-D997-4906-9192-EE7473FC93D8}" srcOrd="4" destOrd="0" presId="urn:microsoft.com/office/officeart/2005/8/layout/hList7"/>
    <dgm:cxn modelId="{C5B16C9E-59F9-487D-A471-1D80AEB95A8C}" type="presParOf" srcId="{97ABF260-D997-4906-9192-EE7473FC93D8}" destId="{C951E8F2-E94B-4011-985A-1588C5EC0966}" srcOrd="0" destOrd="0" presId="urn:microsoft.com/office/officeart/2005/8/layout/hList7"/>
    <dgm:cxn modelId="{74F4EAEE-9991-47ED-AAAC-41680FB16A6F}" type="presParOf" srcId="{97ABF260-D997-4906-9192-EE7473FC93D8}" destId="{0EFDDAA4-9241-4660-B734-CFB9FCB7F3FF}" srcOrd="1" destOrd="0" presId="urn:microsoft.com/office/officeart/2005/8/layout/hList7"/>
    <dgm:cxn modelId="{A20A96BA-AB83-4C2B-8DAF-F435C159AB70}" type="presParOf" srcId="{97ABF260-D997-4906-9192-EE7473FC93D8}" destId="{10C5C6D8-9076-4998-A9DF-2ACE8D5F4D20}" srcOrd="2" destOrd="0" presId="urn:microsoft.com/office/officeart/2005/8/layout/hList7"/>
    <dgm:cxn modelId="{4CE2E2D4-2BAF-4BB2-A109-77913909B3E7}" type="presParOf" srcId="{97ABF260-D997-4906-9192-EE7473FC93D8}" destId="{1FF4867C-7FDF-4429-BBFD-9AAB07D6E82F}" srcOrd="3" destOrd="0" presId="urn:microsoft.com/office/officeart/2005/8/layout/hList7"/>
    <dgm:cxn modelId="{3CDAE185-E837-408E-9503-34264C406193}" type="presParOf" srcId="{8BB9E9F1-6D59-4E76-9FAA-3C3849230BD7}" destId="{2F8D8210-E0DD-4E61-ACED-04B456ED2228}" srcOrd="5" destOrd="0" presId="urn:microsoft.com/office/officeart/2005/8/layout/hList7"/>
    <dgm:cxn modelId="{61CA6F92-235F-442F-98C9-745FB5DCF14C}" type="presParOf" srcId="{8BB9E9F1-6D59-4E76-9FAA-3C3849230BD7}" destId="{97290923-535C-4185-9E0F-3D80D696C9E4}" srcOrd="6" destOrd="0" presId="urn:microsoft.com/office/officeart/2005/8/layout/hList7"/>
    <dgm:cxn modelId="{EFD0C191-C2C3-44A1-B5DF-95BF555742EE}" type="presParOf" srcId="{97290923-535C-4185-9E0F-3D80D696C9E4}" destId="{510F6944-E4DC-45B8-9C85-80AB7B2FB9B8}" srcOrd="0" destOrd="0" presId="urn:microsoft.com/office/officeart/2005/8/layout/hList7"/>
    <dgm:cxn modelId="{EC2FF5A9-4692-43B2-A582-D78DA9A76A0F}" type="presParOf" srcId="{97290923-535C-4185-9E0F-3D80D696C9E4}" destId="{96110E01-0523-4736-964B-07BF89B0357C}" srcOrd="1" destOrd="0" presId="urn:microsoft.com/office/officeart/2005/8/layout/hList7"/>
    <dgm:cxn modelId="{EFFB918C-B0EE-49ED-B98E-673F712B0845}" type="presParOf" srcId="{97290923-535C-4185-9E0F-3D80D696C9E4}" destId="{8B7DFE2F-4A97-4DBF-AEC2-4F44F325ACE6}" srcOrd="2" destOrd="0" presId="urn:microsoft.com/office/officeart/2005/8/layout/hList7"/>
    <dgm:cxn modelId="{A2A1269C-2C7F-4990-B2F7-CEBC3AD8E867}" type="presParOf" srcId="{97290923-535C-4185-9E0F-3D80D696C9E4}" destId="{B953A585-29A3-4728-8DE4-3072CC7A1329}" srcOrd="3" destOrd="0" presId="urn:microsoft.com/office/officeart/2005/8/layout/hList7"/>
    <dgm:cxn modelId="{0FC962F6-F77F-4610-95A9-8765C08D109B}" type="presParOf" srcId="{8BB9E9F1-6D59-4E76-9FAA-3C3849230BD7}" destId="{39BFFF71-87D1-4493-B46E-5D6AC84AEDCD}" srcOrd="7" destOrd="0" presId="urn:microsoft.com/office/officeart/2005/8/layout/hList7"/>
    <dgm:cxn modelId="{C2672A12-66F7-4DBE-8608-BF585D723664}" type="presParOf" srcId="{8BB9E9F1-6D59-4E76-9FAA-3C3849230BD7}" destId="{E5B29849-58B5-46E6-92D4-5D13EEF26914}" srcOrd="8" destOrd="0" presId="urn:microsoft.com/office/officeart/2005/8/layout/hList7"/>
    <dgm:cxn modelId="{C61D3CEA-36B5-405D-B114-E8AA623887CC}" type="presParOf" srcId="{E5B29849-58B5-46E6-92D4-5D13EEF26914}" destId="{DDCD5FD6-243D-4E30-B4BC-F7B69CD637D3}" srcOrd="0" destOrd="0" presId="urn:microsoft.com/office/officeart/2005/8/layout/hList7"/>
    <dgm:cxn modelId="{5684C559-27E2-4C11-BA37-BD6B353E5CD2}" type="presParOf" srcId="{E5B29849-58B5-46E6-92D4-5D13EEF26914}" destId="{D103A45E-904B-4B42-9061-699ED10851A3}" srcOrd="1" destOrd="0" presId="urn:microsoft.com/office/officeart/2005/8/layout/hList7"/>
    <dgm:cxn modelId="{B96714E4-8F26-4BB7-AD1C-D0C44F94B2DA}" type="presParOf" srcId="{E5B29849-58B5-46E6-92D4-5D13EEF26914}" destId="{C2CB90CF-EDEE-4DC6-96F2-A8918CAAF22E}" srcOrd="2" destOrd="0" presId="urn:microsoft.com/office/officeart/2005/8/layout/hList7"/>
    <dgm:cxn modelId="{CA794FF6-ADBD-4963-81E6-D56D6F0C4308}" type="presParOf" srcId="{E5B29849-58B5-46E6-92D4-5D13EEF26914}" destId="{076B8DE7-78E1-4498-9879-B28015EC3435}" srcOrd="3" destOrd="0" presId="urn:microsoft.com/office/officeart/2005/8/layout/hList7"/>
    <dgm:cxn modelId="{DFB40D21-F6AB-4D45-A488-672A7380B384}" type="presParOf" srcId="{8BB9E9F1-6D59-4E76-9FAA-3C3849230BD7}" destId="{FA8A6947-F4B5-4120-8D70-C824B964D1F2}" srcOrd="9" destOrd="0" presId="urn:microsoft.com/office/officeart/2005/8/layout/hList7"/>
    <dgm:cxn modelId="{DECFBF5A-77FD-42B9-888D-B93B1692A3F7}" type="presParOf" srcId="{8BB9E9F1-6D59-4E76-9FAA-3C3849230BD7}" destId="{2DFF87C0-9A0B-449E-A139-0BCF1BAAC501}" srcOrd="10" destOrd="0" presId="urn:microsoft.com/office/officeart/2005/8/layout/hList7"/>
    <dgm:cxn modelId="{7A20DE39-0F8A-483B-A63A-9387FB15A7DF}" type="presParOf" srcId="{2DFF87C0-9A0B-449E-A139-0BCF1BAAC501}" destId="{D0BDD16E-81E8-4EF6-B043-715876407990}" srcOrd="0" destOrd="0" presId="urn:microsoft.com/office/officeart/2005/8/layout/hList7"/>
    <dgm:cxn modelId="{D988C116-E863-4D89-B689-A43B13685CDC}" type="presParOf" srcId="{2DFF87C0-9A0B-449E-A139-0BCF1BAAC501}" destId="{F34FBC1A-8F0A-4656-B829-2B00DF34322E}" srcOrd="1" destOrd="0" presId="urn:microsoft.com/office/officeart/2005/8/layout/hList7"/>
    <dgm:cxn modelId="{2874F9D6-C148-466A-81E6-3782ED11A342}" type="presParOf" srcId="{2DFF87C0-9A0B-449E-A139-0BCF1BAAC501}" destId="{06672C74-463C-496E-B207-3C478E83208C}" srcOrd="2" destOrd="0" presId="urn:microsoft.com/office/officeart/2005/8/layout/hList7"/>
    <dgm:cxn modelId="{1DF27C2C-4F9A-4515-B26C-9F3987450B08}" type="presParOf" srcId="{2DFF87C0-9A0B-449E-A139-0BCF1BAAC501}" destId="{EAF3DF3B-E272-4CC9-B0A7-FB54481D745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79DE7F1-086C-43F0-87A0-39984900DE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C0EE291-ED4F-45EF-9690-33B977D406CD}">
      <dgm:prSet/>
      <dgm:spPr>
        <a:effectLst/>
      </dgm:spPr>
      <dgm:t>
        <a:bodyPr/>
        <a:lstStyle/>
        <a:p>
          <a:r>
            <a:rPr lang="en-US"/>
            <a:t>Universal precautions (or standard precautions)</a:t>
          </a:r>
        </a:p>
      </dgm:t>
    </dgm:pt>
    <dgm:pt modelId="{11978B91-169A-45C8-A926-B50B567BCD5B}" type="parTrans" cxnId="{C44CF5A3-9FAD-44A7-BE30-C307D8B7B2E0}">
      <dgm:prSet/>
      <dgm:spPr/>
      <dgm:t>
        <a:bodyPr/>
        <a:lstStyle/>
        <a:p>
          <a:endParaRPr lang="en-US"/>
        </a:p>
      </dgm:t>
    </dgm:pt>
    <dgm:pt modelId="{76B43716-CAB7-4832-90AA-26439D119F2C}" type="sibTrans" cxnId="{C44CF5A3-9FAD-44A7-BE30-C307D8B7B2E0}">
      <dgm:prSet/>
      <dgm:spPr/>
      <dgm:t>
        <a:bodyPr/>
        <a:lstStyle/>
        <a:p>
          <a:endParaRPr lang="en-US"/>
        </a:p>
      </dgm:t>
    </dgm:pt>
    <dgm:pt modelId="{526E45C5-F66A-4AA0-9E45-9CA46FAAA576}">
      <dgm:prSet/>
      <dgm:spPr>
        <a:effectLst/>
      </dgm:spPr>
      <dgm:t>
        <a:bodyPr/>
        <a:lstStyle/>
        <a:p>
          <a:r>
            <a:rPr lang="en-US"/>
            <a:t>Safe work practices</a:t>
          </a:r>
        </a:p>
      </dgm:t>
    </dgm:pt>
    <dgm:pt modelId="{B478EEBA-03F9-4A07-8377-B0E6BEE471E8}" type="parTrans" cxnId="{923B83BF-EE78-425A-B187-0E37A6AEB919}">
      <dgm:prSet/>
      <dgm:spPr/>
      <dgm:t>
        <a:bodyPr/>
        <a:lstStyle/>
        <a:p>
          <a:endParaRPr lang="en-US"/>
        </a:p>
      </dgm:t>
    </dgm:pt>
    <dgm:pt modelId="{35DC5A8F-E890-48C6-8726-FAFC4A17DBE1}" type="sibTrans" cxnId="{923B83BF-EE78-425A-B187-0E37A6AEB919}">
      <dgm:prSet/>
      <dgm:spPr/>
      <dgm:t>
        <a:bodyPr/>
        <a:lstStyle/>
        <a:p>
          <a:endParaRPr lang="en-US"/>
        </a:p>
      </dgm:t>
    </dgm:pt>
    <dgm:pt modelId="{6A818BEE-72C4-4D87-80D7-6673587272DA}">
      <dgm:prSet/>
      <dgm:spPr>
        <a:effectLst/>
      </dgm:spPr>
      <dgm:t>
        <a:bodyPr/>
        <a:lstStyle/>
        <a:p>
          <a:r>
            <a:rPr lang="en-US"/>
            <a:t>Personal Protective Equipment (PPE)</a:t>
          </a:r>
        </a:p>
      </dgm:t>
    </dgm:pt>
    <dgm:pt modelId="{2882A86C-870D-402D-B73F-2D06EC2061CD}" type="parTrans" cxnId="{3AB68511-32A4-4F12-9685-F1F6FAE1BA5B}">
      <dgm:prSet/>
      <dgm:spPr/>
      <dgm:t>
        <a:bodyPr/>
        <a:lstStyle/>
        <a:p>
          <a:endParaRPr lang="en-US"/>
        </a:p>
      </dgm:t>
    </dgm:pt>
    <dgm:pt modelId="{954D87E1-A453-4522-8197-97C1DA51AF79}" type="sibTrans" cxnId="{3AB68511-32A4-4F12-9685-F1F6FAE1BA5B}">
      <dgm:prSet/>
      <dgm:spPr/>
      <dgm:t>
        <a:bodyPr/>
        <a:lstStyle/>
        <a:p>
          <a:endParaRPr lang="en-US"/>
        </a:p>
      </dgm:t>
    </dgm:pt>
    <dgm:pt modelId="{980888A9-CB23-4FB3-BC9D-DFD249622B18}">
      <dgm:prSet/>
      <dgm:spPr>
        <a:effectLst/>
      </dgm:spPr>
      <dgm:t>
        <a:bodyPr/>
        <a:lstStyle/>
        <a:p>
          <a:r>
            <a:rPr lang="en-US"/>
            <a:t>Handling BBP waste materials</a:t>
          </a:r>
        </a:p>
      </dgm:t>
    </dgm:pt>
    <dgm:pt modelId="{0462DAF7-10D0-4EC7-A333-17E95F191DD9}" type="parTrans" cxnId="{B591422F-5F13-431C-B752-9028588A6708}">
      <dgm:prSet/>
      <dgm:spPr/>
      <dgm:t>
        <a:bodyPr/>
        <a:lstStyle/>
        <a:p>
          <a:endParaRPr lang="en-US"/>
        </a:p>
      </dgm:t>
    </dgm:pt>
    <dgm:pt modelId="{5DA858B9-E34F-41EF-8886-60984A264A2C}" type="sibTrans" cxnId="{B591422F-5F13-431C-B752-9028588A6708}">
      <dgm:prSet/>
      <dgm:spPr/>
      <dgm:t>
        <a:bodyPr/>
        <a:lstStyle/>
        <a:p>
          <a:endParaRPr lang="en-US"/>
        </a:p>
      </dgm:t>
    </dgm:pt>
    <dgm:pt modelId="{22AD111C-E39E-42F5-ACB6-CEDEF979620D}" type="pres">
      <dgm:prSet presAssocID="{D79DE7F1-086C-43F0-87A0-39984900DE20}" presName="vert0" presStyleCnt="0">
        <dgm:presLayoutVars>
          <dgm:dir/>
          <dgm:animOne val="branch"/>
          <dgm:animLvl val="lvl"/>
        </dgm:presLayoutVars>
      </dgm:prSet>
      <dgm:spPr/>
    </dgm:pt>
    <dgm:pt modelId="{63DA0856-EC5D-4F13-B33F-51EA50462E2C}" type="pres">
      <dgm:prSet presAssocID="{6C0EE291-ED4F-45EF-9690-33B977D406CD}" presName="thickLine" presStyleLbl="alignNode1" presStyleIdx="0" presStyleCnt="4"/>
      <dgm:spPr/>
    </dgm:pt>
    <dgm:pt modelId="{EEF34B16-4131-4FE4-A5CE-89F068DBF296}" type="pres">
      <dgm:prSet presAssocID="{6C0EE291-ED4F-45EF-9690-33B977D406CD}" presName="horz1" presStyleCnt="0"/>
      <dgm:spPr/>
    </dgm:pt>
    <dgm:pt modelId="{CAE59206-78FF-431D-82B1-0EBE07512395}" type="pres">
      <dgm:prSet presAssocID="{6C0EE291-ED4F-45EF-9690-33B977D406CD}" presName="tx1" presStyleLbl="revTx" presStyleIdx="0" presStyleCnt="4"/>
      <dgm:spPr/>
    </dgm:pt>
    <dgm:pt modelId="{82FE8B14-DA54-4653-835F-BD74D4F1CDB3}" type="pres">
      <dgm:prSet presAssocID="{6C0EE291-ED4F-45EF-9690-33B977D406CD}" presName="vert1" presStyleCnt="0"/>
      <dgm:spPr/>
    </dgm:pt>
    <dgm:pt modelId="{FE231DA8-B050-4F22-96A4-5049C02970BF}" type="pres">
      <dgm:prSet presAssocID="{526E45C5-F66A-4AA0-9E45-9CA46FAAA576}" presName="thickLine" presStyleLbl="alignNode1" presStyleIdx="1" presStyleCnt="4"/>
      <dgm:spPr/>
    </dgm:pt>
    <dgm:pt modelId="{73463972-8A68-47CF-AA8F-F575DCC3E5CC}" type="pres">
      <dgm:prSet presAssocID="{526E45C5-F66A-4AA0-9E45-9CA46FAAA576}" presName="horz1" presStyleCnt="0"/>
      <dgm:spPr/>
    </dgm:pt>
    <dgm:pt modelId="{B9052563-C497-4330-B52C-3004501BE8EC}" type="pres">
      <dgm:prSet presAssocID="{526E45C5-F66A-4AA0-9E45-9CA46FAAA576}" presName="tx1" presStyleLbl="revTx" presStyleIdx="1" presStyleCnt="4"/>
      <dgm:spPr/>
    </dgm:pt>
    <dgm:pt modelId="{E02B0457-1EB3-40DD-8FEC-99928F8C54B7}" type="pres">
      <dgm:prSet presAssocID="{526E45C5-F66A-4AA0-9E45-9CA46FAAA576}" presName="vert1" presStyleCnt="0"/>
      <dgm:spPr/>
    </dgm:pt>
    <dgm:pt modelId="{599EA51E-9DCA-450C-B8DA-3A7D813AC793}" type="pres">
      <dgm:prSet presAssocID="{6A818BEE-72C4-4D87-80D7-6673587272DA}" presName="thickLine" presStyleLbl="alignNode1" presStyleIdx="2" presStyleCnt="4"/>
      <dgm:spPr/>
    </dgm:pt>
    <dgm:pt modelId="{86796702-6D25-4582-B983-7EF8276BAD48}" type="pres">
      <dgm:prSet presAssocID="{6A818BEE-72C4-4D87-80D7-6673587272DA}" presName="horz1" presStyleCnt="0"/>
      <dgm:spPr/>
    </dgm:pt>
    <dgm:pt modelId="{F3D65D35-F5ED-41DD-BA9F-C6991270ACEE}" type="pres">
      <dgm:prSet presAssocID="{6A818BEE-72C4-4D87-80D7-6673587272DA}" presName="tx1" presStyleLbl="revTx" presStyleIdx="2" presStyleCnt="4"/>
      <dgm:spPr/>
    </dgm:pt>
    <dgm:pt modelId="{C33B3F61-80A5-45B0-BF55-7DAA26C0A7A3}" type="pres">
      <dgm:prSet presAssocID="{6A818BEE-72C4-4D87-80D7-6673587272DA}" presName="vert1" presStyleCnt="0"/>
      <dgm:spPr/>
    </dgm:pt>
    <dgm:pt modelId="{CDBAA61E-3FCD-416D-8058-9136C4BDF770}" type="pres">
      <dgm:prSet presAssocID="{980888A9-CB23-4FB3-BC9D-DFD249622B18}" presName="thickLine" presStyleLbl="alignNode1" presStyleIdx="3" presStyleCnt="4"/>
      <dgm:spPr/>
    </dgm:pt>
    <dgm:pt modelId="{B96455B5-2F17-4863-82CC-432BE80CB3EC}" type="pres">
      <dgm:prSet presAssocID="{980888A9-CB23-4FB3-BC9D-DFD249622B18}" presName="horz1" presStyleCnt="0"/>
      <dgm:spPr/>
    </dgm:pt>
    <dgm:pt modelId="{E74A962C-B60C-42E1-8C02-0FE31BF20709}" type="pres">
      <dgm:prSet presAssocID="{980888A9-CB23-4FB3-BC9D-DFD249622B18}" presName="tx1" presStyleLbl="revTx" presStyleIdx="3" presStyleCnt="4"/>
      <dgm:spPr/>
    </dgm:pt>
    <dgm:pt modelId="{9C3CE335-ADE0-4E3B-84B8-40C4979AFE0F}" type="pres">
      <dgm:prSet presAssocID="{980888A9-CB23-4FB3-BC9D-DFD249622B18}" presName="vert1" presStyleCnt="0"/>
      <dgm:spPr/>
    </dgm:pt>
  </dgm:ptLst>
  <dgm:cxnLst>
    <dgm:cxn modelId="{3AB68511-32A4-4F12-9685-F1F6FAE1BA5B}" srcId="{D79DE7F1-086C-43F0-87A0-39984900DE20}" destId="{6A818BEE-72C4-4D87-80D7-6673587272DA}" srcOrd="2" destOrd="0" parTransId="{2882A86C-870D-402D-B73F-2D06EC2061CD}" sibTransId="{954D87E1-A453-4522-8197-97C1DA51AF79}"/>
    <dgm:cxn modelId="{B591422F-5F13-431C-B752-9028588A6708}" srcId="{D79DE7F1-086C-43F0-87A0-39984900DE20}" destId="{980888A9-CB23-4FB3-BC9D-DFD249622B18}" srcOrd="3" destOrd="0" parTransId="{0462DAF7-10D0-4EC7-A333-17E95F191DD9}" sibTransId="{5DA858B9-E34F-41EF-8886-60984A264A2C}"/>
    <dgm:cxn modelId="{277F076A-006E-45BA-A0D8-AC0E260892BB}" type="presOf" srcId="{D79DE7F1-086C-43F0-87A0-39984900DE20}" destId="{22AD111C-E39E-42F5-ACB6-CEDEF979620D}" srcOrd="0" destOrd="0" presId="urn:microsoft.com/office/officeart/2008/layout/LinedList"/>
    <dgm:cxn modelId="{24BA3F53-987A-4C3C-8173-20EBCAC2AAC3}" type="presOf" srcId="{6C0EE291-ED4F-45EF-9690-33B977D406CD}" destId="{CAE59206-78FF-431D-82B1-0EBE07512395}" srcOrd="0" destOrd="0" presId="urn:microsoft.com/office/officeart/2008/layout/LinedList"/>
    <dgm:cxn modelId="{90FE3356-0A82-46D7-B88E-C0D367E161DD}" type="presOf" srcId="{526E45C5-F66A-4AA0-9E45-9CA46FAAA576}" destId="{B9052563-C497-4330-B52C-3004501BE8EC}" srcOrd="0" destOrd="0" presId="urn:microsoft.com/office/officeart/2008/layout/LinedList"/>
    <dgm:cxn modelId="{3FFC6482-DB9F-4878-B87A-ED28B234BB2E}" type="presOf" srcId="{980888A9-CB23-4FB3-BC9D-DFD249622B18}" destId="{E74A962C-B60C-42E1-8C02-0FE31BF20709}" srcOrd="0" destOrd="0" presId="urn:microsoft.com/office/officeart/2008/layout/LinedList"/>
    <dgm:cxn modelId="{C44CF5A3-9FAD-44A7-BE30-C307D8B7B2E0}" srcId="{D79DE7F1-086C-43F0-87A0-39984900DE20}" destId="{6C0EE291-ED4F-45EF-9690-33B977D406CD}" srcOrd="0" destOrd="0" parTransId="{11978B91-169A-45C8-A926-B50B567BCD5B}" sibTransId="{76B43716-CAB7-4832-90AA-26439D119F2C}"/>
    <dgm:cxn modelId="{9C79D6B9-B6E3-4B06-ABCF-7E2093592E00}" type="presOf" srcId="{6A818BEE-72C4-4D87-80D7-6673587272DA}" destId="{F3D65D35-F5ED-41DD-BA9F-C6991270ACEE}" srcOrd="0" destOrd="0" presId="urn:microsoft.com/office/officeart/2008/layout/LinedList"/>
    <dgm:cxn modelId="{923B83BF-EE78-425A-B187-0E37A6AEB919}" srcId="{D79DE7F1-086C-43F0-87A0-39984900DE20}" destId="{526E45C5-F66A-4AA0-9E45-9CA46FAAA576}" srcOrd="1" destOrd="0" parTransId="{B478EEBA-03F9-4A07-8377-B0E6BEE471E8}" sibTransId="{35DC5A8F-E890-48C6-8726-FAFC4A17DBE1}"/>
    <dgm:cxn modelId="{CFFABCA7-11C3-468A-A713-55B42F26A924}" type="presParOf" srcId="{22AD111C-E39E-42F5-ACB6-CEDEF979620D}" destId="{63DA0856-EC5D-4F13-B33F-51EA50462E2C}" srcOrd="0" destOrd="0" presId="urn:microsoft.com/office/officeart/2008/layout/LinedList"/>
    <dgm:cxn modelId="{D0AB1F7A-C31B-44C1-8BF0-E3A39481A409}" type="presParOf" srcId="{22AD111C-E39E-42F5-ACB6-CEDEF979620D}" destId="{EEF34B16-4131-4FE4-A5CE-89F068DBF296}" srcOrd="1" destOrd="0" presId="urn:microsoft.com/office/officeart/2008/layout/LinedList"/>
    <dgm:cxn modelId="{86A77638-75A5-4707-A732-94DE4B042792}" type="presParOf" srcId="{EEF34B16-4131-4FE4-A5CE-89F068DBF296}" destId="{CAE59206-78FF-431D-82B1-0EBE07512395}" srcOrd="0" destOrd="0" presId="urn:microsoft.com/office/officeart/2008/layout/LinedList"/>
    <dgm:cxn modelId="{FA0C8D72-9E25-49D7-86E8-A7FE9E340263}" type="presParOf" srcId="{EEF34B16-4131-4FE4-A5CE-89F068DBF296}" destId="{82FE8B14-DA54-4653-835F-BD74D4F1CDB3}" srcOrd="1" destOrd="0" presId="urn:microsoft.com/office/officeart/2008/layout/LinedList"/>
    <dgm:cxn modelId="{81BF375C-2056-46F1-B72D-47BAFA14D833}" type="presParOf" srcId="{22AD111C-E39E-42F5-ACB6-CEDEF979620D}" destId="{FE231DA8-B050-4F22-96A4-5049C02970BF}" srcOrd="2" destOrd="0" presId="urn:microsoft.com/office/officeart/2008/layout/LinedList"/>
    <dgm:cxn modelId="{D2BB93BF-D720-43F0-B8ED-F60C57E869AD}" type="presParOf" srcId="{22AD111C-E39E-42F5-ACB6-CEDEF979620D}" destId="{73463972-8A68-47CF-AA8F-F575DCC3E5CC}" srcOrd="3" destOrd="0" presId="urn:microsoft.com/office/officeart/2008/layout/LinedList"/>
    <dgm:cxn modelId="{0F38BF34-E277-4387-A017-7D0AC63189B1}" type="presParOf" srcId="{73463972-8A68-47CF-AA8F-F575DCC3E5CC}" destId="{B9052563-C497-4330-B52C-3004501BE8EC}" srcOrd="0" destOrd="0" presId="urn:microsoft.com/office/officeart/2008/layout/LinedList"/>
    <dgm:cxn modelId="{1FF7CBDA-80D0-4A81-8950-DA8357CAF952}" type="presParOf" srcId="{73463972-8A68-47CF-AA8F-F575DCC3E5CC}" destId="{E02B0457-1EB3-40DD-8FEC-99928F8C54B7}" srcOrd="1" destOrd="0" presId="urn:microsoft.com/office/officeart/2008/layout/LinedList"/>
    <dgm:cxn modelId="{0B0FB092-37F4-4DF6-B32F-4245C432EE76}" type="presParOf" srcId="{22AD111C-E39E-42F5-ACB6-CEDEF979620D}" destId="{599EA51E-9DCA-450C-B8DA-3A7D813AC793}" srcOrd="4" destOrd="0" presId="urn:microsoft.com/office/officeart/2008/layout/LinedList"/>
    <dgm:cxn modelId="{6C246568-FF2D-41C0-A876-B211795BCEA8}" type="presParOf" srcId="{22AD111C-E39E-42F5-ACB6-CEDEF979620D}" destId="{86796702-6D25-4582-B983-7EF8276BAD48}" srcOrd="5" destOrd="0" presId="urn:microsoft.com/office/officeart/2008/layout/LinedList"/>
    <dgm:cxn modelId="{4194618F-2335-43B3-9E82-ED4E7A9275CC}" type="presParOf" srcId="{86796702-6D25-4582-B983-7EF8276BAD48}" destId="{F3D65D35-F5ED-41DD-BA9F-C6991270ACEE}" srcOrd="0" destOrd="0" presId="urn:microsoft.com/office/officeart/2008/layout/LinedList"/>
    <dgm:cxn modelId="{2F69BAED-2DAA-4CD3-BA5B-5264061A4DC9}" type="presParOf" srcId="{86796702-6D25-4582-B983-7EF8276BAD48}" destId="{C33B3F61-80A5-45B0-BF55-7DAA26C0A7A3}" srcOrd="1" destOrd="0" presId="urn:microsoft.com/office/officeart/2008/layout/LinedList"/>
    <dgm:cxn modelId="{6E17208B-5EAB-4953-848D-2CEDED0D0319}" type="presParOf" srcId="{22AD111C-E39E-42F5-ACB6-CEDEF979620D}" destId="{CDBAA61E-3FCD-416D-8058-9136C4BDF770}" srcOrd="6" destOrd="0" presId="urn:microsoft.com/office/officeart/2008/layout/LinedList"/>
    <dgm:cxn modelId="{93BB23B6-B2EC-4131-885E-909D71602F00}" type="presParOf" srcId="{22AD111C-E39E-42F5-ACB6-CEDEF979620D}" destId="{B96455B5-2F17-4863-82CC-432BE80CB3EC}" srcOrd="7" destOrd="0" presId="urn:microsoft.com/office/officeart/2008/layout/LinedList"/>
    <dgm:cxn modelId="{A035834E-1CA3-4D29-9AA3-0C6B2415B1D6}" type="presParOf" srcId="{B96455B5-2F17-4863-82CC-432BE80CB3EC}" destId="{E74A962C-B60C-42E1-8C02-0FE31BF20709}" srcOrd="0" destOrd="0" presId="urn:microsoft.com/office/officeart/2008/layout/LinedList"/>
    <dgm:cxn modelId="{BAF0F066-66CC-43F5-AA08-9729D10E11F2}" type="presParOf" srcId="{B96455B5-2F17-4863-82CC-432BE80CB3EC}" destId="{9C3CE335-ADE0-4E3B-84B8-40C4979AFE0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0FE1758-A648-4094-AAA0-F3E46A59ACB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B155C9D-FAE9-4EC2-B767-88DFB84E1136}">
      <dgm:prSet/>
      <dgm:spPr/>
      <dgm:t>
        <a:bodyPr/>
        <a:lstStyle/>
        <a:p>
          <a:r>
            <a:rPr lang="en-US"/>
            <a:t>Exposure determination</a:t>
          </a:r>
        </a:p>
      </dgm:t>
    </dgm:pt>
    <dgm:pt modelId="{DB335AF0-D6DA-4F60-ADB0-DB3643A17508}" type="parTrans" cxnId="{CD5F1C21-AE44-4EB4-B7F2-59E430B18727}">
      <dgm:prSet/>
      <dgm:spPr/>
      <dgm:t>
        <a:bodyPr/>
        <a:lstStyle/>
        <a:p>
          <a:endParaRPr lang="en-US"/>
        </a:p>
      </dgm:t>
    </dgm:pt>
    <dgm:pt modelId="{88860850-D737-46D8-8005-111EFD5D802A}" type="sibTrans" cxnId="{CD5F1C21-AE44-4EB4-B7F2-59E430B18727}">
      <dgm:prSet/>
      <dgm:spPr/>
      <dgm:t>
        <a:bodyPr/>
        <a:lstStyle/>
        <a:p>
          <a:endParaRPr lang="en-US"/>
        </a:p>
      </dgm:t>
    </dgm:pt>
    <dgm:pt modelId="{297D8493-377B-4881-ADE1-9F3F18E6313B}">
      <dgm:prSet/>
      <dgm:spPr/>
      <dgm:t>
        <a:bodyPr/>
        <a:lstStyle/>
        <a:p>
          <a:r>
            <a:rPr lang="en-US"/>
            <a:t>Exposure controls</a:t>
          </a:r>
        </a:p>
      </dgm:t>
    </dgm:pt>
    <dgm:pt modelId="{58EAE9E1-2AFC-4117-83A3-EE85730743A9}" type="parTrans" cxnId="{C20E22EF-9F90-43B4-AA17-4D15AF1C7B98}">
      <dgm:prSet/>
      <dgm:spPr/>
      <dgm:t>
        <a:bodyPr/>
        <a:lstStyle/>
        <a:p>
          <a:endParaRPr lang="en-US"/>
        </a:p>
      </dgm:t>
    </dgm:pt>
    <dgm:pt modelId="{00776F1A-6830-4A43-815D-02EFD56E3465}" type="sibTrans" cxnId="{C20E22EF-9F90-43B4-AA17-4D15AF1C7B98}">
      <dgm:prSet/>
      <dgm:spPr/>
      <dgm:t>
        <a:bodyPr/>
        <a:lstStyle/>
        <a:p>
          <a:endParaRPr lang="en-US"/>
        </a:p>
      </dgm:t>
    </dgm:pt>
    <dgm:pt modelId="{3CBAD192-B99A-4173-92B0-B5B780616CF4}">
      <dgm:prSet/>
      <dgm:spPr/>
      <dgm:t>
        <a:bodyPr/>
        <a:lstStyle/>
        <a:p>
          <a:r>
            <a:rPr lang="en-US"/>
            <a:t>Training and Hazard Communication</a:t>
          </a:r>
        </a:p>
      </dgm:t>
    </dgm:pt>
    <dgm:pt modelId="{64DF8C1C-FA41-4FF7-A686-69B45D2BA546}" type="parTrans" cxnId="{5E6DCAD0-E451-46D1-BA92-21124D8FC35E}">
      <dgm:prSet/>
      <dgm:spPr/>
      <dgm:t>
        <a:bodyPr/>
        <a:lstStyle/>
        <a:p>
          <a:endParaRPr lang="en-US"/>
        </a:p>
      </dgm:t>
    </dgm:pt>
    <dgm:pt modelId="{AAF79A40-F060-406E-A908-9A72581CC954}" type="sibTrans" cxnId="{5E6DCAD0-E451-46D1-BA92-21124D8FC35E}">
      <dgm:prSet/>
      <dgm:spPr/>
      <dgm:t>
        <a:bodyPr/>
        <a:lstStyle/>
        <a:p>
          <a:endParaRPr lang="en-US"/>
        </a:p>
      </dgm:t>
    </dgm:pt>
    <dgm:pt modelId="{31A01353-1735-431A-92D6-3E84BFC92484}">
      <dgm:prSet/>
      <dgm:spPr/>
      <dgm:t>
        <a:bodyPr/>
        <a:lstStyle/>
        <a:p>
          <a:r>
            <a:rPr lang="en-US"/>
            <a:t>Hepatitis B Vaccine</a:t>
          </a:r>
        </a:p>
      </dgm:t>
    </dgm:pt>
    <dgm:pt modelId="{C3AEA2F1-E2DF-4E7B-B8C9-1DB56D411666}" type="parTrans" cxnId="{8925D419-FC39-40CB-ACC1-D71DD470A1D5}">
      <dgm:prSet/>
      <dgm:spPr/>
      <dgm:t>
        <a:bodyPr/>
        <a:lstStyle/>
        <a:p>
          <a:endParaRPr lang="en-US"/>
        </a:p>
      </dgm:t>
    </dgm:pt>
    <dgm:pt modelId="{8BBC02C8-41FA-4923-B196-22E4E8DB44A7}" type="sibTrans" cxnId="{8925D419-FC39-40CB-ACC1-D71DD470A1D5}">
      <dgm:prSet/>
      <dgm:spPr/>
      <dgm:t>
        <a:bodyPr/>
        <a:lstStyle/>
        <a:p>
          <a:endParaRPr lang="en-US"/>
        </a:p>
      </dgm:t>
    </dgm:pt>
    <dgm:pt modelId="{F769E4DC-3537-499B-B9BC-91C06DFCB3D8}">
      <dgm:prSet/>
      <dgm:spPr/>
      <dgm:t>
        <a:bodyPr/>
        <a:lstStyle/>
        <a:p>
          <a:r>
            <a:rPr lang="en-US"/>
            <a:t>Post-Exposure Evaluation and Follow-up</a:t>
          </a:r>
        </a:p>
      </dgm:t>
    </dgm:pt>
    <dgm:pt modelId="{6D348D7F-19B8-42CF-B397-7439C0CC4C7E}" type="parTrans" cxnId="{1E8CB6B9-A97E-45F4-A995-3A45F6FF3549}">
      <dgm:prSet/>
      <dgm:spPr/>
      <dgm:t>
        <a:bodyPr/>
        <a:lstStyle/>
        <a:p>
          <a:endParaRPr lang="en-US"/>
        </a:p>
      </dgm:t>
    </dgm:pt>
    <dgm:pt modelId="{18D68DE3-DB66-4328-8D7D-D42059ED8B1B}" type="sibTrans" cxnId="{1E8CB6B9-A97E-45F4-A995-3A45F6FF3549}">
      <dgm:prSet/>
      <dgm:spPr/>
      <dgm:t>
        <a:bodyPr/>
        <a:lstStyle/>
        <a:p>
          <a:endParaRPr lang="en-US"/>
        </a:p>
      </dgm:t>
    </dgm:pt>
    <dgm:pt modelId="{37892929-E7DF-46C0-84A6-DA4EC04223F8}">
      <dgm:prSet/>
      <dgm:spPr/>
      <dgm:t>
        <a:bodyPr/>
        <a:lstStyle/>
        <a:p>
          <a:r>
            <a:rPr lang="en-US"/>
            <a:t>Recordkeeping</a:t>
          </a:r>
        </a:p>
      </dgm:t>
    </dgm:pt>
    <dgm:pt modelId="{AB56EA8D-D9DC-472D-BE30-F00F75124A02}" type="parTrans" cxnId="{954BAC98-29C2-470A-8513-C6560BACA1D1}">
      <dgm:prSet/>
      <dgm:spPr/>
      <dgm:t>
        <a:bodyPr/>
        <a:lstStyle/>
        <a:p>
          <a:endParaRPr lang="en-US"/>
        </a:p>
      </dgm:t>
    </dgm:pt>
    <dgm:pt modelId="{DF6F995A-72AF-42E7-8BA0-DB96344022CC}" type="sibTrans" cxnId="{954BAC98-29C2-470A-8513-C6560BACA1D1}">
      <dgm:prSet/>
      <dgm:spPr/>
      <dgm:t>
        <a:bodyPr/>
        <a:lstStyle/>
        <a:p>
          <a:endParaRPr lang="en-US"/>
        </a:p>
      </dgm:t>
    </dgm:pt>
    <dgm:pt modelId="{B77796DE-C6FF-4EDC-9090-703A4785E53D}" type="pres">
      <dgm:prSet presAssocID="{80FE1758-A648-4094-AAA0-F3E46A59ACBE}" presName="vert0" presStyleCnt="0">
        <dgm:presLayoutVars>
          <dgm:dir/>
          <dgm:animOne val="branch"/>
          <dgm:animLvl val="lvl"/>
        </dgm:presLayoutVars>
      </dgm:prSet>
      <dgm:spPr/>
    </dgm:pt>
    <dgm:pt modelId="{311A857D-160F-4254-9D23-3CB548CDD51F}" type="pres">
      <dgm:prSet presAssocID="{CB155C9D-FAE9-4EC2-B767-88DFB84E1136}" presName="thickLine" presStyleLbl="alignNode1" presStyleIdx="0" presStyleCnt="6"/>
      <dgm:spPr/>
    </dgm:pt>
    <dgm:pt modelId="{E0529B23-BA5C-44F1-8F28-AA076EDEDE22}" type="pres">
      <dgm:prSet presAssocID="{CB155C9D-FAE9-4EC2-B767-88DFB84E1136}" presName="horz1" presStyleCnt="0"/>
      <dgm:spPr/>
    </dgm:pt>
    <dgm:pt modelId="{935FC397-6012-4A8D-95D7-A9CE12B8700F}" type="pres">
      <dgm:prSet presAssocID="{CB155C9D-FAE9-4EC2-B767-88DFB84E1136}" presName="tx1" presStyleLbl="revTx" presStyleIdx="0" presStyleCnt="6"/>
      <dgm:spPr/>
    </dgm:pt>
    <dgm:pt modelId="{9CE2F6BC-6CB6-448D-B0C3-2B14AA7C713D}" type="pres">
      <dgm:prSet presAssocID="{CB155C9D-FAE9-4EC2-B767-88DFB84E1136}" presName="vert1" presStyleCnt="0"/>
      <dgm:spPr/>
    </dgm:pt>
    <dgm:pt modelId="{45AFA8EE-063A-404A-8C4C-81FD30EC419C}" type="pres">
      <dgm:prSet presAssocID="{297D8493-377B-4881-ADE1-9F3F18E6313B}" presName="thickLine" presStyleLbl="alignNode1" presStyleIdx="1" presStyleCnt="6"/>
      <dgm:spPr/>
    </dgm:pt>
    <dgm:pt modelId="{A75418DC-78CE-4080-AE1C-A554A157CA61}" type="pres">
      <dgm:prSet presAssocID="{297D8493-377B-4881-ADE1-9F3F18E6313B}" presName="horz1" presStyleCnt="0"/>
      <dgm:spPr/>
    </dgm:pt>
    <dgm:pt modelId="{F9010265-9E3E-4AA3-81E0-FCBF307B1C5F}" type="pres">
      <dgm:prSet presAssocID="{297D8493-377B-4881-ADE1-9F3F18E6313B}" presName="tx1" presStyleLbl="revTx" presStyleIdx="1" presStyleCnt="6"/>
      <dgm:spPr/>
    </dgm:pt>
    <dgm:pt modelId="{5D424FDA-3C4A-40FD-AFA7-3D908EB89BE6}" type="pres">
      <dgm:prSet presAssocID="{297D8493-377B-4881-ADE1-9F3F18E6313B}" presName="vert1" presStyleCnt="0"/>
      <dgm:spPr/>
    </dgm:pt>
    <dgm:pt modelId="{DA1B515C-3F57-4E69-8B55-A456722E1B09}" type="pres">
      <dgm:prSet presAssocID="{3CBAD192-B99A-4173-92B0-B5B780616CF4}" presName="thickLine" presStyleLbl="alignNode1" presStyleIdx="2" presStyleCnt="6"/>
      <dgm:spPr/>
    </dgm:pt>
    <dgm:pt modelId="{659413B4-5C4D-4A2F-9DA5-88ADDE01401A}" type="pres">
      <dgm:prSet presAssocID="{3CBAD192-B99A-4173-92B0-B5B780616CF4}" presName="horz1" presStyleCnt="0"/>
      <dgm:spPr/>
    </dgm:pt>
    <dgm:pt modelId="{DB1A7F41-12F4-42EA-81E3-DBCC62EFC662}" type="pres">
      <dgm:prSet presAssocID="{3CBAD192-B99A-4173-92B0-B5B780616CF4}" presName="tx1" presStyleLbl="revTx" presStyleIdx="2" presStyleCnt="6"/>
      <dgm:spPr/>
    </dgm:pt>
    <dgm:pt modelId="{F81BE0FE-B90B-4321-A844-D85F676E046D}" type="pres">
      <dgm:prSet presAssocID="{3CBAD192-B99A-4173-92B0-B5B780616CF4}" presName="vert1" presStyleCnt="0"/>
      <dgm:spPr/>
    </dgm:pt>
    <dgm:pt modelId="{ACB2D656-4063-4C56-BD54-E790E1E0D15F}" type="pres">
      <dgm:prSet presAssocID="{31A01353-1735-431A-92D6-3E84BFC92484}" presName="thickLine" presStyleLbl="alignNode1" presStyleIdx="3" presStyleCnt="6"/>
      <dgm:spPr/>
    </dgm:pt>
    <dgm:pt modelId="{EB7ED69D-7633-45FB-B6EA-C55EC166A432}" type="pres">
      <dgm:prSet presAssocID="{31A01353-1735-431A-92D6-3E84BFC92484}" presName="horz1" presStyleCnt="0"/>
      <dgm:spPr/>
    </dgm:pt>
    <dgm:pt modelId="{9105C80D-5E59-4E22-97C3-2CABFC2450A0}" type="pres">
      <dgm:prSet presAssocID="{31A01353-1735-431A-92D6-3E84BFC92484}" presName="tx1" presStyleLbl="revTx" presStyleIdx="3" presStyleCnt="6"/>
      <dgm:spPr/>
    </dgm:pt>
    <dgm:pt modelId="{9FC840A6-862E-4BD1-BA12-9D5710A9CEDA}" type="pres">
      <dgm:prSet presAssocID="{31A01353-1735-431A-92D6-3E84BFC92484}" presName="vert1" presStyleCnt="0"/>
      <dgm:spPr/>
    </dgm:pt>
    <dgm:pt modelId="{9F606B35-F142-46A3-B7B7-C0EF395451A0}" type="pres">
      <dgm:prSet presAssocID="{F769E4DC-3537-499B-B9BC-91C06DFCB3D8}" presName="thickLine" presStyleLbl="alignNode1" presStyleIdx="4" presStyleCnt="6"/>
      <dgm:spPr/>
    </dgm:pt>
    <dgm:pt modelId="{58554C46-4D39-40EB-A324-FE99F85EB6DC}" type="pres">
      <dgm:prSet presAssocID="{F769E4DC-3537-499B-B9BC-91C06DFCB3D8}" presName="horz1" presStyleCnt="0"/>
      <dgm:spPr/>
    </dgm:pt>
    <dgm:pt modelId="{EDDD48CA-1E9C-4004-8A92-ED8198644153}" type="pres">
      <dgm:prSet presAssocID="{F769E4DC-3537-499B-B9BC-91C06DFCB3D8}" presName="tx1" presStyleLbl="revTx" presStyleIdx="4" presStyleCnt="6"/>
      <dgm:spPr/>
    </dgm:pt>
    <dgm:pt modelId="{6CE94095-2530-4A04-A33D-21B1E9F867DB}" type="pres">
      <dgm:prSet presAssocID="{F769E4DC-3537-499B-B9BC-91C06DFCB3D8}" presName="vert1" presStyleCnt="0"/>
      <dgm:spPr/>
    </dgm:pt>
    <dgm:pt modelId="{D921F58C-5AF0-41BA-8B62-143A49464084}" type="pres">
      <dgm:prSet presAssocID="{37892929-E7DF-46C0-84A6-DA4EC04223F8}" presName="thickLine" presStyleLbl="alignNode1" presStyleIdx="5" presStyleCnt="6"/>
      <dgm:spPr/>
    </dgm:pt>
    <dgm:pt modelId="{225528C3-9E24-4568-99DC-C85DC20260F6}" type="pres">
      <dgm:prSet presAssocID="{37892929-E7DF-46C0-84A6-DA4EC04223F8}" presName="horz1" presStyleCnt="0"/>
      <dgm:spPr/>
    </dgm:pt>
    <dgm:pt modelId="{E56DE3FB-79D0-483F-9651-71AF8008E022}" type="pres">
      <dgm:prSet presAssocID="{37892929-E7DF-46C0-84A6-DA4EC04223F8}" presName="tx1" presStyleLbl="revTx" presStyleIdx="5" presStyleCnt="6"/>
      <dgm:spPr/>
    </dgm:pt>
    <dgm:pt modelId="{559D081B-7EC6-412F-B1EF-DFDE853F8289}" type="pres">
      <dgm:prSet presAssocID="{37892929-E7DF-46C0-84A6-DA4EC04223F8}" presName="vert1" presStyleCnt="0"/>
      <dgm:spPr/>
    </dgm:pt>
  </dgm:ptLst>
  <dgm:cxnLst>
    <dgm:cxn modelId="{DB001A09-8738-4C8A-8306-7F398841FE2F}" type="presOf" srcId="{37892929-E7DF-46C0-84A6-DA4EC04223F8}" destId="{E56DE3FB-79D0-483F-9651-71AF8008E022}" srcOrd="0" destOrd="0" presId="urn:microsoft.com/office/officeart/2008/layout/LinedList"/>
    <dgm:cxn modelId="{8925D419-FC39-40CB-ACC1-D71DD470A1D5}" srcId="{80FE1758-A648-4094-AAA0-F3E46A59ACBE}" destId="{31A01353-1735-431A-92D6-3E84BFC92484}" srcOrd="3" destOrd="0" parTransId="{C3AEA2F1-E2DF-4E7B-B8C9-1DB56D411666}" sibTransId="{8BBC02C8-41FA-4923-B196-22E4E8DB44A7}"/>
    <dgm:cxn modelId="{CD5F1C21-AE44-4EB4-B7F2-59E430B18727}" srcId="{80FE1758-A648-4094-AAA0-F3E46A59ACBE}" destId="{CB155C9D-FAE9-4EC2-B767-88DFB84E1136}" srcOrd="0" destOrd="0" parTransId="{DB335AF0-D6DA-4F60-ADB0-DB3643A17508}" sibTransId="{88860850-D737-46D8-8005-111EFD5D802A}"/>
    <dgm:cxn modelId="{63EF8429-A07F-496F-BE50-BDC2B13EAB8D}" type="presOf" srcId="{3CBAD192-B99A-4173-92B0-B5B780616CF4}" destId="{DB1A7F41-12F4-42EA-81E3-DBCC62EFC662}" srcOrd="0" destOrd="0" presId="urn:microsoft.com/office/officeart/2008/layout/LinedList"/>
    <dgm:cxn modelId="{E927D37D-D957-45CA-8852-072A47E68189}" type="presOf" srcId="{CB155C9D-FAE9-4EC2-B767-88DFB84E1136}" destId="{935FC397-6012-4A8D-95D7-A9CE12B8700F}" srcOrd="0" destOrd="0" presId="urn:microsoft.com/office/officeart/2008/layout/LinedList"/>
    <dgm:cxn modelId="{95C4D691-785D-457F-B9DA-6886B0B5A8C9}" type="presOf" srcId="{297D8493-377B-4881-ADE1-9F3F18E6313B}" destId="{F9010265-9E3E-4AA3-81E0-FCBF307B1C5F}" srcOrd="0" destOrd="0" presId="urn:microsoft.com/office/officeart/2008/layout/LinedList"/>
    <dgm:cxn modelId="{954BAC98-29C2-470A-8513-C6560BACA1D1}" srcId="{80FE1758-A648-4094-AAA0-F3E46A59ACBE}" destId="{37892929-E7DF-46C0-84A6-DA4EC04223F8}" srcOrd="5" destOrd="0" parTransId="{AB56EA8D-D9DC-472D-BE30-F00F75124A02}" sibTransId="{DF6F995A-72AF-42E7-8BA0-DB96344022CC}"/>
    <dgm:cxn modelId="{1E8CB6B9-A97E-45F4-A995-3A45F6FF3549}" srcId="{80FE1758-A648-4094-AAA0-F3E46A59ACBE}" destId="{F769E4DC-3537-499B-B9BC-91C06DFCB3D8}" srcOrd="4" destOrd="0" parTransId="{6D348D7F-19B8-42CF-B397-7439C0CC4C7E}" sibTransId="{18D68DE3-DB66-4328-8D7D-D42059ED8B1B}"/>
    <dgm:cxn modelId="{49B562BC-14D4-4DD6-A38E-DA6A63CC439E}" type="presOf" srcId="{F769E4DC-3537-499B-B9BC-91C06DFCB3D8}" destId="{EDDD48CA-1E9C-4004-8A92-ED8198644153}" srcOrd="0" destOrd="0" presId="urn:microsoft.com/office/officeart/2008/layout/LinedList"/>
    <dgm:cxn modelId="{5E6DCAD0-E451-46D1-BA92-21124D8FC35E}" srcId="{80FE1758-A648-4094-AAA0-F3E46A59ACBE}" destId="{3CBAD192-B99A-4173-92B0-B5B780616CF4}" srcOrd="2" destOrd="0" parTransId="{64DF8C1C-FA41-4FF7-A686-69B45D2BA546}" sibTransId="{AAF79A40-F060-406E-A908-9A72581CC954}"/>
    <dgm:cxn modelId="{1FFA33E4-96BD-4E93-BFDB-AC8A3C7B6C7D}" type="presOf" srcId="{31A01353-1735-431A-92D6-3E84BFC92484}" destId="{9105C80D-5E59-4E22-97C3-2CABFC2450A0}" srcOrd="0" destOrd="0" presId="urn:microsoft.com/office/officeart/2008/layout/LinedList"/>
    <dgm:cxn modelId="{67553EEC-2D10-4DAA-BDB7-4D19081720D9}" type="presOf" srcId="{80FE1758-A648-4094-AAA0-F3E46A59ACBE}" destId="{B77796DE-C6FF-4EDC-9090-703A4785E53D}" srcOrd="0" destOrd="0" presId="urn:microsoft.com/office/officeart/2008/layout/LinedList"/>
    <dgm:cxn modelId="{C20E22EF-9F90-43B4-AA17-4D15AF1C7B98}" srcId="{80FE1758-A648-4094-AAA0-F3E46A59ACBE}" destId="{297D8493-377B-4881-ADE1-9F3F18E6313B}" srcOrd="1" destOrd="0" parTransId="{58EAE9E1-2AFC-4117-83A3-EE85730743A9}" sibTransId="{00776F1A-6830-4A43-815D-02EFD56E3465}"/>
    <dgm:cxn modelId="{186EDD59-64A4-4C9E-8881-C5DC99B532A7}" type="presParOf" srcId="{B77796DE-C6FF-4EDC-9090-703A4785E53D}" destId="{311A857D-160F-4254-9D23-3CB548CDD51F}" srcOrd="0" destOrd="0" presId="urn:microsoft.com/office/officeart/2008/layout/LinedList"/>
    <dgm:cxn modelId="{13A47D50-B5D1-4982-B21A-86EBC54E3512}" type="presParOf" srcId="{B77796DE-C6FF-4EDC-9090-703A4785E53D}" destId="{E0529B23-BA5C-44F1-8F28-AA076EDEDE22}" srcOrd="1" destOrd="0" presId="urn:microsoft.com/office/officeart/2008/layout/LinedList"/>
    <dgm:cxn modelId="{8E6F3CA3-C8A0-48E6-B5A6-740EE8147DDC}" type="presParOf" srcId="{E0529B23-BA5C-44F1-8F28-AA076EDEDE22}" destId="{935FC397-6012-4A8D-95D7-A9CE12B8700F}" srcOrd="0" destOrd="0" presId="urn:microsoft.com/office/officeart/2008/layout/LinedList"/>
    <dgm:cxn modelId="{CD8E9BE1-852A-40E2-B883-6376BB0A55DF}" type="presParOf" srcId="{E0529B23-BA5C-44F1-8F28-AA076EDEDE22}" destId="{9CE2F6BC-6CB6-448D-B0C3-2B14AA7C713D}" srcOrd="1" destOrd="0" presId="urn:microsoft.com/office/officeart/2008/layout/LinedList"/>
    <dgm:cxn modelId="{F4A1E2DF-AC9E-4B28-9ED1-4B0CC2B7D1D0}" type="presParOf" srcId="{B77796DE-C6FF-4EDC-9090-703A4785E53D}" destId="{45AFA8EE-063A-404A-8C4C-81FD30EC419C}" srcOrd="2" destOrd="0" presId="urn:microsoft.com/office/officeart/2008/layout/LinedList"/>
    <dgm:cxn modelId="{B8DCF7A8-7AC4-44DC-A8CB-B44D171B95A8}" type="presParOf" srcId="{B77796DE-C6FF-4EDC-9090-703A4785E53D}" destId="{A75418DC-78CE-4080-AE1C-A554A157CA61}" srcOrd="3" destOrd="0" presId="urn:microsoft.com/office/officeart/2008/layout/LinedList"/>
    <dgm:cxn modelId="{45D2CDDD-D179-4EAF-9255-95285D2C0719}" type="presParOf" srcId="{A75418DC-78CE-4080-AE1C-A554A157CA61}" destId="{F9010265-9E3E-4AA3-81E0-FCBF307B1C5F}" srcOrd="0" destOrd="0" presId="urn:microsoft.com/office/officeart/2008/layout/LinedList"/>
    <dgm:cxn modelId="{76D3AEE3-1A20-4067-BD3E-81AE34553914}" type="presParOf" srcId="{A75418DC-78CE-4080-AE1C-A554A157CA61}" destId="{5D424FDA-3C4A-40FD-AFA7-3D908EB89BE6}" srcOrd="1" destOrd="0" presId="urn:microsoft.com/office/officeart/2008/layout/LinedList"/>
    <dgm:cxn modelId="{E35C8BB9-AE34-4C13-BFED-6B7DD713C761}" type="presParOf" srcId="{B77796DE-C6FF-4EDC-9090-703A4785E53D}" destId="{DA1B515C-3F57-4E69-8B55-A456722E1B09}" srcOrd="4" destOrd="0" presId="urn:microsoft.com/office/officeart/2008/layout/LinedList"/>
    <dgm:cxn modelId="{C590CAF7-5913-4F65-BEB1-74CB123D1E22}" type="presParOf" srcId="{B77796DE-C6FF-4EDC-9090-703A4785E53D}" destId="{659413B4-5C4D-4A2F-9DA5-88ADDE01401A}" srcOrd="5" destOrd="0" presId="urn:microsoft.com/office/officeart/2008/layout/LinedList"/>
    <dgm:cxn modelId="{4E572C85-9C55-4C4D-BAA7-D11F64FB41AA}" type="presParOf" srcId="{659413B4-5C4D-4A2F-9DA5-88ADDE01401A}" destId="{DB1A7F41-12F4-42EA-81E3-DBCC62EFC662}" srcOrd="0" destOrd="0" presId="urn:microsoft.com/office/officeart/2008/layout/LinedList"/>
    <dgm:cxn modelId="{9A769FDB-A6BC-4788-A104-6559E8688463}" type="presParOf" srcId="{659413B4-5C4D-4A2F-9DA5-88ADDE01401A}" destId="{F81BE0FE-B90B-4321-A844-D85F676E046D}" srcOrd="1" destOrd="0" presId="urn:microsoft.com/office/officeart/2008/layout/LinedList"/>
    <dgm:cxn modelId="{F60B77C2-4264-4C89-9F2B-4FB09DE0FF04}" type="presParOf" srcId="{B77796DE-C6FF-4EDC-9090-703A4785E53D}" destId="{ACB2D656-4063-4C56-BD54-E790E1E0D15F}" srcOrd="6" destOrd="0" presId="urn:microsoft.com/office/officeart/2008/layout/LinedList"/>
    <dgm:cxn modelId="{9996920B-9B44-4843-B85B-CBE2169FEE23}" type="presParOf" srcId="{B77796DE-C6FF-4EDC-9090-703A4785E53D}" destId="{EB7ED69D-7633-45FB-B6EA-C55EC166A432}" srcOrd="7" destOrd="0" presId="urn:microsoft.com/office/officeart/2008/layout/LinedList"/>
    <dgm:cxn modelId="{03983D6F-B2D8-456B-9526-C3F320449583}" type="presParOf" srcId="{EB7ED69D-7633-45FB-B6EA-C55EC166A432}" destId="{9105C80D-5E59-4E22-97C3-2CABFC2450A0}" srcOrd="0" destOrd="0" presId="urn:microsoft.com/office/officeart/2008/layout/LinedList"/>
    <dgm:cxn modelId="{6A71E72D-1F64-428C-8ACB-5E918CB8B29E}" type="presParOf" srcId="{EB7ED69D-7633-45FB-B6EA-C55EC166A432}" destId="{9FC840A6-862E-4BD1-BA12-9D5710A9CEDA}" srcOrd="1" destOrd="0" presId="urn:microsoft.com/office/officeart/2008/layout/LinedList"/>
    <dgm:cxn modelId="{F2F379B7-F1D1-4A02-A911-D515317AEEC6}" type="presParOf" srcId="{B77796DE-C6FF-4EDC-9090-703A4785E53D}" destId="{9F606B35-F142-46A3-B7B7-C0EF395451A0}" srcOrd="8" destOrd="0" presId="urn:microsoft.com/office/officeart/2008/layout/LinedList"/>
    <dgm:cxn modelId="{9DCA04DE-EE54-497B-8656-76F2F6D23B21}" type="presParOf" srcId="{B77796DE-C6FF-4EDC-9090-703A4785E53D}" destId="{58554C46-4D39-40EB-A324-FE99F85EB6DC}" srcOrd="9" destOrd="0" presId="urn:microsoft.com/office/officeart/2008/layout/LinedList"/>
    <dgm:cxn modelId="{127A3996-802E-48AE-8444-467C3CDE4D88}" type="presParOf" srcId="{58554C46-4D39-40EB-A324-FE99F85EB6DC}" destId="{EDDD48CA-1E9C-4004-8A92-ED8198644153}" srcOrd="0" destOrd="0" presId="urn:microsoft.com/office/officeart/2008/layout/LinedList"/>
    <dgm:cxn modelId="{D4CED7BB-2040-4D56-B35C-C1D61C7E5E31}" type="presParOf" srcId="{58554C46-4D39-40EB-A324-FE99F85EB6DC}" destId="{6CE94095-2530-4A04-A33D-21B1E9F867DB}" srcOrd="1" destOrd="0" presId="urn:microsoft.com/office/officeart/2008/layout/LinedList"/>
    <dgm:cxn modelId="{2F3EC3CE-1AA8-49E4-9FD7-11E96F32C170}" type="presParOf" srcId="{B77796DE-C6FF-4EDC-9090-703A4785E53D}" destId="{D921F58C-5AF0-41BA-8B62-143A49464084}" srcOrd="10" destOrd="0" presId="urn:microsoft.com/office/officeart/2008/layout/LinedList"/>
    <dgm:cxn modelId="{ACDCAFC9-9348-4333-A712-AEB54400766F}" type="presParOf" srcId="{B77796DE-C6FF-4EDC-9090-703A4785E53D}" destId="{225528C3-9E24-4568-99DC-C85DC20260F6}" srcOrd="11" destOrd="0" presId="urn:microsoft.com/office/officeart/2008/layout/LinedList"/>
    <dgm:cxn modelId="{2D1F2538-98CC-4333-AEC8-E886864E872B}" type="presParOf" srcId="{225528C3-9E24-4568-99DC-C85DC20260F6}" destId="{E56DE3FB-79D0-483F-9651-71AF8008E022}" srcOrd="0" destOrd="0" presId="urn:microsoft.com/office/officeart/2008/layout/LinedList"/>
    <dgm:cxn modelId="{CD14A46E-4C9F-4012-BBFC-D11B8661AD29}" type="presParOf" srcId="{225528C3-9E24-4568-99DC-C85DC20260F6}" destId="{559D081B-7EC6-412F-B1EF-DFDE853F828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EC3C86B-5E4C-43D8-883B-D953DCD7A884}"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7A5FAD17-A7CF-46D3-8083-7AB3BF52EAAC}">
      <dgm:prSet/>
      <dgm:spPr/>
      <dgm:t>
        <a:bodyPr/>
        <a:lstStyle/>
        <a:p>
          <a:r>
            <a:rPr lang="en-US" b="1"/>
            <a:t>School nurses and health room assistants</a:t>
          </a:r>
        </a:p>
      </dgm:t>
    </dgm:pt>
    <dgm:pt modelId="{7A116AF8-E979-463C-AD6D-5C78B8820588}" type="parTrans" cxnId="{C15ED04E-B4D0-4B69-AF18-55985F41F3C2}">
      <dgm:prSet/>
      <dgm:spPr/>
      <dgm:t>
        <a:bodyPr/>
        <a:lstStyle/>
        <a:p>
          <a:endParaRPr lang="en-US"/>
        </a:p>
      </dgm:t>
    </dgm:pt>
    <dgm:pt modelId="{9F0F7BD8-3B3E-4A75-89DD-7A0FCBA26F4C}" type="sibTrans" cxnId="{C15ED04E-B4D0-4B69-AF18-55985F41F3C2}">
      <dgm:prSet/>
      <dgm:spPr/>
      <dgm:t>
        <a:bodyPr/>
        <a:lstStyle/>
        <a:p>
          <a:endParaRPr lang="en-US"/>
        </a:p>
      </dgm:t>
    </dgm:pt>
    <dgm:pt modelId="{87EE3638-5705-43D1-9C0A-4FA6A448B5D1}">
      <dgm:prSet/>
      <dgm:spPr/>
      <dgm:t>
        <a:bodyPr/>
        <a:lstStyle/>
        <a:p>
          <a:r>
            <a:rPr lang="en-US" b="1"/>
            <a:t>Teachers and instructional aides</a:t>
          </a:r>
        </a:p>
      </dgm:t>
    </dgm:pt>
    <dgm:pt modelId="{B3368239-E361-4795-B456-C9BE9321DBAE}" type="parTrans" cxnId="{55F020FD-6BB7-40CA-9394-D36E54337D6E}">
      <dgm:prSet/>
      <dgm:spPr/>
      <dgm:t>
        <a:bodyPr/>
        <a:lstStyle/>
        <a:p>
          <a:endParaRPr lang="en-US"/>
        </a:p>
      </dgm:t>
    </dgm:pt>
    <dgm:pt modelId="{249EBEBE-52BF-42AF-9B24-2E86AB31BB81}" type="sibTrans" cxnId="{55F020FD-6BB7-40CA-9394-D36E54337D6E}">
      <dgm:prSet/>
      <dgm:spPr/>
      <dgm:t>
        <a:bodyPr/>
        <a:lstStyle/>
        <a:p>
          <a:endParaRPr lang="en-US"/>
        </a:p>
      </dgm:t>
    </dgm:pt>
    <dgm:pt modelId="{D7FE0E2E-1489-44AE-A069-2A9258DF7BFC}">
      <dgm:prSet/>
      <dgm:spPr/>
      <dgm:t>
        <a:bodyPr/>
        <a:lstStyle/>
        <a:p>
          <a:r>
            <a:rPr lang="en-US" b="1"/>
            <a:t>Bus drivers</a:t>
          </a:r>
        </a:p>
      </dgm:t>
    </dgm:pt>
    <dgm:pt modelId="{AD840AF7-0178-42C2-AAD8-332B1D0B559C}" type="parTrans" cxnId="{90A42FCB-28BB-474A-A915-085C795E0BE8}">
      <dgm:prSet/>
      <dgm:spPr/>
      <dgm:t>
        <a:bodyPr/>
        <a:lstStyle/>
        <a:p>
          <a:endParaRPr lang="en-US"/>
        </a:p>
      </dgm:t>
    </dgm:pt>
    <dgm:pt modelId="{2CE78C99-A19B-4401-BEB6-3A5548D9E8AC}" type="sibTrans" cxnId="{90A42FCB-28BB-474A-A915-085C795E0BE8}">
      <dgm:prSet/>
      <dgm:spPr/>
      <dgm:t>
        <a:bodyPr/>
        <a:lstStyle/>
        <a:p>
          <a:endParaRPr lang="en-US"/>
        </a:p>
      </dgm:t>
    </dgm:pt>
    <dgm:pt modelId="{46A04A33-D6DD-47C8-B791-06410AA049B9}">
      <dgm:prSet/>
      <dgm:spPr/>
      <dgm:t>
        <a:bodyPr/>
        <a:lstStyle/>
        <a:p>
          <a:r>
            <a:rPr lang="en-US" b="1"/>
            <a:t>Coaches and assistants</a:t>
          </a:r>
        </a:p>
      </dgm:t>
    </dgm:pt>
    <dgm:pt modelId="{F6648B30-D761-4066-BE9D-1E4E793EC19D}" type="parTrans" cxnId="{CF437612-E5D6-4EBB-ACB4-E64912BB4DD8}">
      <dgm:prSet/>
      <dgm:spPr/>
      <dgm:t>
        <a:bodyPr/>
        <a:lstStyle/>
        <a:p>
          <a:endParaRPr lang="en-US"/>
        </a:p>
      </dgm:t>
    </dgm:pt>
    <dgm:pt modelId="{494565E7-8674-4171-B10F-FFC34959DD50}" type="sibTrans" cxnId="{CF437612-E5D6-4EBB-ACB4-E64912BB4DD8}">
      <dgm:prSet/>
      <dgm:spPr/>
      <dgm:t>
        <a:bodyPr/>
        <a:lstStyle/>
        <a:p>
          <a:endParaRPr lang="en-US"/>
        </a:p>
      </dgm:t>
    </dgm:pt>
    <dgm:pt modelId="{349C9B01-D602-4105-AE5F-7A0832386BAF}">
      <dgm:prSet/>
      <dgm:spPr/>
      <dgm:t>
        <a:bodyPr/>
        <a:lstStyle/>
        <a:p>
          <a:r>
            <a:rPr lang="en-US" b="1"/>
            <a:t>First aid providers</a:t>
          </a:r>
        </a:p>
      </dgm:t>
    </dgm:pt>
    <dgm:pt modelId="{DECB29D3-A761-40CD-B1E1-8702F3B3F0F9}" type="parTrans" cxnId="{5FDFAA65-4B7D-4319-88DE-552084408414}">
      <dgm:prSet/>
      <dgm:spPr/>
      <dgm:t>
        <a:bodyPr/>
        <a:lstStyle/>
        <a:p>
          <a:endParaRPr lang="en-US"/>
        </a:p>
      </dgm:t>
    </dgm:pt>
    <dgm:pt modelId="{4CE85DF0-0524-45EE-8B13-AF7507E167AF}" type="sibTrans" cxnId="{5FDFAA65-4B7D-4319-88DE-552084408414}">
      <dgm:prSet/>
      <dgm:spPr/>
      <dgm:t>
        <a:bodyPr/>
        <a:lstStyle/>
        <a:p>
          <a:endParaRPr lang="en-US"/>
        </a:p>
      </dgm:t>
    </dgm:pt>
    <dgm:pt modelId="{49F6D1E1-6085-468B-8855-27A1F054A4B0}">
      <dgm:prSet/>
      <dgm:spPr/>
      <dgm:t>
        <a:bodyPr/>
        <a:lstStyle/>
        <a:p>
          <a:r>
            <a:rPr lang="en-US" b="1"/>
            <a:t>Custodians</a:t>
          </a:r>
        </a:p>
      </dgm:t>
    </dgm:pt>
    <dgm:pt modelId="{0A84CC6D-BF0F-425C-AA48-E3833F48F006}" type="parTrans" cxnId="{F719CB4C-024F-4DD8-87B9-AF14EA5BD514}">
      <dgm:prSet/>
      <dgm:spPr/>
      <dgm:t>
        <a:bodyPr/>
        <a:lstStyle/>
        <a:p>
          <a:endParaRPr lang="en-US"/>
        </a:p>
      </dgm:t>
    </dgm:pt>
    <dgm:pt modelId="{11BFAA3F-C620-4773-854B-F11B00054B55}" type="sibTrans" cxnId="{F719CB4C-024F-4DD8-87B9-AF14EA5BD514}">
      <dgm:prSet/>
      <dgm:spPr/>
      <dgm:t>
        <a:bodyPr/>
        <a:lstStyle/>
        <a:p>
          <a:endParaRPr lang="en-US"/>
        </a:p>
      </dgm:t>
    </dgm:pt>
    <dgm:pt modelId="{C94655EF-1A70-4DD8-87EB-B0544FB72805}">
      <dgm:prSet/>
      <dgm:spPr/>
      <dgm:t>
        <a:bodyPr/>
        <a:lstStyle/>
        <a:p>
          <a:r>
            <a:rPr lang="en-US" b="1"/>
            <a:t>Students in health occupations classes</a:t>
          </a:r>
        </a:p>
      </dgm:t>
    </dgm:pt>
    <dgm:pt modelId="{88FDCB3B-1A3E-4254-99EE-4A078A6C9FC9}" type="parTrans" cxnId="{1CFD8589-3960-4F62-82D6-DA6D8B5F382D}">
      <dgm:prSet/>
      <dgm:spPr/>
      <dgm:t>
        <a:bodyPr/>
        <a:lstStyle/>
        <a:p>
          <a:endParaRPr lang="en-US"/>
        </a:p>
      </dgm:t>
    </dgm:pt>
    <dgm:pt modelId="{A8D63A10-8DB1-444C-A139-F6173EE3CE6C}" type="sibTrans" cxnId="{1CFD8589-3960-4F62-82D6-DA6D8B5F382D}">
      <dgm:prSet/>
      <dgm:spPr/>
      <dgm:t>
        <a:bodyPr/>
        <a:lstStyle/>
        <a:p>
          <a:endParaRPr lang="en-US"/>
        </a:p>
      </dgm:t>
    </dgm:pt>
    <dgm:pt modelId="{83E54C74-9ADE-4CED-AC5A-382A21473476}">
      <dgm:prSet/>
      <dgm:spPr/>
      <dgm:t>
        <a:bodyPr/>
        <a:lstStyle/>
        <a:p>
          <a:r>
            <a:rPr lang="en-US" b="1"/>
            <a:t>OTs and PTs</a:t>
          </a:r>
        </a:p>
      </dgm:t>
    </dgm:pt>
    <dgm:pt modelId="{E16A842F-CC91-4630-8A37-CE411C65ED9F}" type="parTrans" cxnId="{395A0066-ACD3-4261-B97F-CC488EDF14C4}">
      <dgm:prSet/>
      <dgm:spPr/>
      <dgm:t>
        <a:bodyPr/>
        <a:lstStyle/>
        <a:p>
          <a:endParaRPr lang="en-US"/>
        </a:p>
      </dgm:t>
    </dgm:pt>
    <dgm:pt modelId="{30698DDB-A6AC-4F61-8436-537B470B989C}" type="sibTrans" cxnId="{395A0066-ACD3-4261-B97F-CC488EDF14C4}">
      <dgm:prSet/>
      <dgm:spPr/>
      <dgm:t>
        <a:bodyPr/>
        <a:lstStyle/>
        <a:p>
          <a:endParaRPr lang="en-US"/>
        </a:p>
      </dgm:t>
    </dgm:pt>
    <dgm:pt modelId="{71897FB3-29CD-4F4D-84F7-9CDFA41989B5}" type="pres">
      <dgm:prSet presAssocID="{7EC3C86B-5E4C-43D8-883B-D953DCD7A884}" presName="vert0" presStyleCnt="0">
        <dgm:presLayoutVars>
          <dgm:dir/>
          <dgm:animOne val="branch"/>
          <dgm:animLvl val="lvl"/>
        </dgm:presLayoutVars>
      </dgm:prSet>
      <dgm:spPr/>
    </dgm:pt>
    <dgm:pt modelId="{83DB52CF-8A68-4A5B-99A1-297127727468}" type="pres">
      <dgm:prSet presAssocID="{7A5FAD17-A7CF-46D3-8083-7AB3BF52EAAC}" presName="thickLine" presStyleLbl="alignNode1" presStyleIdx="0" presStyleCnt="8"/>
      <dgm:spPr/>
    </dgm:pt>
    <dgm:pt modelId="{9B91800B-BFE2-4B11-B05A-676C8C4B0E1A}" type="pres">
      <dgm:prSet presAssocID="{7A5FAD17-A7CF-46D3-8083-7AB3BF52EAAC}" presName="horz1" presStyleCnt="0"/>
      <dgm:spPr/>
    </dgm:pt>
    <dgm:pt modelId="{9BA66E4F-2040-4A51-B62D-C7C643F17846}" type="pres">
      <dgm:prSet presAssocID="{7A5FAD17-A7CF-46D3-8083-7AB3BF52EAAC}" presName="tx1" presStyleLbl="revTx" presStyleIdx="0" presStyleCnt="8"/>
      <dgm:spPr/>
    </dgm:pt>
    <dgm:pt modelId="{A37FE1AB-06AD-470D-B015-C2C0DD8D6922}" type="pres">
      <dgm:prSet presAssocID="{7A5FAD17-A7CF-46D3-8083-7AB3BF52EAAC}" presName="vert1" presStyleCnt="0"/>
      <dgm:spPr/>
    </dgm:pt>
    <dgm:pt modelId="{4F294E99-7337-4BD2-84F1-25CF29461AF1}" type="pres">
      <dgm:prSet presAssocID="{87EE3638-5705-43D1-9C0A-4FA6A448B5D1}" presName="thickLine" presStyleLbl="alignNode1" presStyleIdx="1" presStyleCnt="8"/>
      <dgm:spPr/>
    </dgm:pt>
    <dgm:pt modelId="{07031C6E-58F6-44F9-8570-4F8902BAAE4E}" type="pres">
      <dgm:prSet presAssocID="{87EE3638-5705-43D1-9C0A-4FA6A448B5D1}" presName="horz1" presStyleCnt="0"/>
      <dgm:spPr/>
    </dgm:pt>
    <dgm:pt modelId="{D89E3626-7D60-4FC9-9826-91351B88DE0E}" type="pres">
      <dgm:prSet presAssocID="{87EE3638-5705-43D1-9C0A-4FA6A448B5D1}" presName="tx1" presStyleLbl="revTx" presStyleIdx="1" presStyleCnt="8"/>
      <dgm:spPr/>
    </dgm:pt>
    <dgm:pt modelId="{F1A4D84D-B285-4153-A3F4-839FE69F6478}" type="pres">
      <dgm:prSet presAssocID="{87EE3638-5705-43D1-9C0A-4FA6A448B5D1}" presName="vert1" presStyleCnt="0"/>
      <dgm:spPr/>
    </dgm:pt>
    <dgm:pt modelId="{802DABFF-E037-4894-B670-6AC10CB74261}" type="pres">
      <dgm:prSet presAssocID="{D7FE0E2E-1489-44AE-A069-2A9258DF7BFC}" presName="thickLine" presStyleLbl="alignNode1" presStyleIdx="2" presStyleCnt="8"/>
      <dgm:spPr/>
    </dgm:pt>
    <dgm:pt modelId="{48129B01-B38B-4F49-B185-3874A4394E7D}" type="pres">
      <dgm:prSet presAssocID="{D7FE0E2E-1489-44AE-A069-2A9258DF7BFC}" presName="horz1" presStyleCnt="0"/>
      <dgm:spPr/>
    </dgm:pt>
    <dgm:pt modelId="{AD154CFC-5D98-47CF-82F6-384C15F226C0}" type="pres">
      <dgm:prSet presAssocID="{D7FE0E2E-1489-44AE-A069-2A9258DF7BFC}" presName="tx1" presStyleLbl="revTx" presStyleIdx="2" presStyleCnt="8"/>
      <dgm:spPr/>
    </dgm:pt>
    <dgm:pt modelId="{B24DFB23-2983-4F8A-99C2-9C559936F32C}" type="pres">
      <dgm:prSet presAssocID="{D7FE0E2E-1489-44AE-A069-2A9258DF7BFC}" presName="vert1" presStyleCnt="0"/>
      <dgm:spPr/>
    </dgm:pt>
    <dgm:pt modelId="{1763141A-3812-41EB-98E7-F83396839EBE}" type="pres">
      <dgm:prSet presAssocID="{46A04A33-D6DD-47C8-B791-06410AA049B9}" presName="thickLine" presStyleLbl="alignNode1" presStyleIdx="3" presStyleCnt="8"/>
      <dgm:spPr/>
    </dgm:pt>
    <dgm:pt modelId="{61935B6A-EB48-47CB-9268-6FE3869C47D1}" type="pres">
      <dgm:prSet presAssocID="{46A04A33-D6DD-47C8-B791-06410AA049B9}" presName="horz1" presStyleCnt="0"/>
      <dgm:spPr/>
    </dgm:pt>
    <dgm:pt modelId="{93CE77C6-69E5-41F6-9170-FA236A5F7420}" type="pres">
      <dgm:prSet presAssocID="{46A04A33-D6DD-47C8-B791-06410AA049B9}" presName="tx1" presStyleLbl="revTx" presStyleIdx="3" presStyleCnt="8"/>
      <dgm:spPr/>
    </dgm:pt>
    <dgm:pt modelId="{5582EDD5-94FA-4C88-BF8E-740AC78F5702}" type="pres">
      <dgm:prSet presAssocID="{46A04A33-D6DD-47C8-B791-06410AA049B9}" presName="vert1" presStyleCnt="0"/>
      <dgm:spPr/>
    </dgm:pt>
    <dgm:pt modelId="{1BA0BA1E-FD77-4501-8A3E-15F354697165}" type="pres">
      <dgm:prSet presAssocID="{349C9B01-D602-4105-AE5F-7A0832386BAF}" presName="thickLine" presStyleLbl="alignNode1" presStyleIdx="4" presStyleCnt="8"/>
      <dgm:spPr/>
    </dgm:pt>
    <dgm:pt modelId="{FD1F61A1-5B94-421D-B229-EFFCD98D5269}" type="pres">
      <dgm:prSet presAssocID="{349C9B01-D602-4105-AE5F-7A0832386BAF}" presName="horz1" presStyleCnt="0"/>
      <dgm:spPr/>
    </dgm:pt>
    <dgm:pt modelId="{974A20C0-185E-410E-B7C2-9FC7CCCA97A5}" type="pres">
      <dgm:prSet presAssocID="{349C9B01-D602-4105-AE5F-7A0832386BAF}" presName="tx1" presStyleLbl="revTx" presStyleIdx="4" presStyleCnt="8"/>
      <dgm:spPr/>
    </dgm:pt>
    <dgm:pt modelId="{B3212FF4-B57F-425D-A9B8-A8E0FC270089}" type="pres">
      <dgm:prSet presAssocID="{349C9B01-D602-4105-AE5F-7A0832386BAF}" presName="vert1" presStyleCnt="0"/>
      <dgm:spPr/>
    </dgm:pt>
    <dgm:pt modelId="{86426CF0-D468-4E87-880B-B35E0D2609DA}" type="pres">
      <dgm:prSet presAssocID="{49F6D1E1-6085-468B-8855-27A1F054A4B0}" presName="thickLine" presStyleLbl="alignNode1" presStyleIdx="5" presStyleCnt="8"/>
      <dgm:spPr/>
    </dgm:pt>
    <dgm:pt modelId="{A89A1FFC-6D70-4BDD-834A-79C138A010D1}" type="pres">
      <dgm:prSet presAssocID="{49F6D1E1-6085-468B-8855-27A1F054A4B0}" presName="horz1" presStyleCnt="0"/>
      <dgm:spPr/>
    </dgm:pt>
    <dgm:pt modelId="{33A0C977-02A8-4A88-A3BB-FDDD4D2EF7B2}" type="pres">
      <dgm:prSet presAssocID="{49F6D1E1-6085-468B-8855-27A1F054A4B0}" presName="tx1" presStyleLbl="revTx" presStyleIdx="5" presStyleCnt="8"/>
      <dgm:spPr/>
    </dgm:pt>
    <dgm:pt modelId="{25458F46-C2AF-4D61-87AE-24803037A09E}" type="pres">
      <dgm:prSet presAssocID="{49F6D1E1-6085-468B-8855-27A1F054A4B0}" presName="vert1" presStyleCnt="0"/>
      <dgm:spPr/>
    </dgm:pt>
    <dgm:pt modelId="{3060F197-8FD2-47FC-A03A-ED6817F75587}" type="pres">
      <dgm:prSet presAssocID="{C94655EF-1A70-4DD8-87EB-B0544FB72805}" presName="thickLine" presStyleLbl="alignNode1" presStyleIdx="6" presStyleCnt="8"/>
      <dgm:spPr/>
    </dgm:pt>
    <dgm:pt modelId="{E0FDA68C-950A-4002-B729-CCAE78F66111}" type="pres">
      <dgm:prSet presAssocID="{C94655EF-1A70-4DD8-87EB-B0544FB72805}" presName="horz1" presStyleCnt="0"/>
      <dgm:spPr/>
    </dgm:pt>
    <dgm:pt modelId="{BD38A289-0646-4D63-9CDB-A72FFC2FDD7F}" type="pres">
      <dgm:prSet presAssocID="{C94655EF-1A70-4DD8-87EB-B0544FB72805}" presName="tx1" presStyleLbl="revTx" presStyleIdx="6" presStyleCnt="8"/>
      <dgm:spPr/>
    </dgm:pt>
    <dgm:pt modelId="{E8480077-3328-4C51-91AB-FE402B91AB64}" type="pres">
      <dgm:prSet presAssocID="{C94655EF-1A70-4DD8-87EB-B0544FB72805}" presName="vert1" presStyleCnt="0"/>
      <dgm:spPr/>
    </dgm:pt>
    <dgm:pt modelId="{CDEED064-7EB0-4314-8514-DFBE3F032C33}" type="pres">
      <dgm:prSet presAssocID="{83E54C74-9ADE-4CED-AC5A-382A21473476}" presName="thickLine" presStyleLbl="alignNode1" presStyleIdx="7" presStyleCnt="8"/>
      <dgm:spPr/>
    </dgm:pt>
    <dgm:pt modelId="{6EC54B3F-E054-4821-8967-B562B6B76E21}" type="pres">
      <dgm:prSet presAssocID="{83E54C74-9ADE-4CED-AC5A-382A21473476}" presName="horz1" presStyleCnt="0"/>
      <dgm:spPr/>
    </dgm:pt>
    <dgm:pt modelId="{5A9D957A-171A-483B-A3CD-F4CB8A3A1AAF}" type="pres">
      <dgm:prSet presAssocID="{83E54C74-9ADE-4CED-AC5A-382A21473476}" presName="tx1" presStyleLbl="revTx" presStyleIdx="7" presStyleCnt="8"/>
      <dgm:spPr/>
    </dgm:pt>
    <dgm:pt modelId="{D668EA76-C81F-4E35-851A-4E22680E6317}" type="pres">
      <dgm:prSet presAssocID="{83E54C74-9ADE-4CED-AC5A-382A21473476}" presName="vert1" presStyleCnt="0"/>
      <dgm:spPr/>
    </dgm:pt>
  </dgm:ptLst>
  <dgm:cxnLst>
    <dgm:cxn modelId="{CD3DE811-509F-4F64-AE04-16EFEC10D677}" type="presOf" srcId="{7EC3C86B-5E4C-43D8-883B-D953DCD7A884}" destId="{71897FB3-29CD-4F4D-84F7-9CDFA41989B5}" srcOrd="0" destOrd="0" presId="urn:microsoft.com/office/officeart/2008/layout/LinedList"/>
    <dgm:cxn modelId="{CF437612-E5D6-4EBB-ACB4-E64912BB4DD8}" srcId="{7EC3C86B-5E4C-43D8-883B-D953DCD7A884}" destId="{46A04A33-D6DD-47C8-B791-06410AA049B9}" srcOrd="3" destOrd="0" parTransId="{F6648B30-D761-4066-BE9D-1E4E793EC19D}" sibTransId="{494565E7-8674-4171-B10F-FFC34959DD50}"/>
    <dgm:cxn modelId="{BAF67C24-2AB0-4BE8-AA68-6C76C233A974}" type="presOf" srcId="{C94655EF-1A70-4DD8-87EB-B0544FB72805}" destId="{BD38A289-0646-4D63-9CDB-A72FFC2FDD7F}" srcOrd="0" destOrd="0" presId="urn:microsoft.com/office/officeart/2008/layout/LinedList"/>
    <dgm:cxn modelId="{5FDFAA65-4B7D-4319-88DE-552084408414}" srcId="{7EC3C86B-5E4C-43D8-883B-D953DCD7A884}" destId="{349C9B01-D602-4105-AE5F-7A0832386BAF}" srcOrd="4" destOrd="0" parTransId="{DECB29D3-A761-40CD-B1E1-8702F3B3F0F9}" sibTransId="{4CE85DF0-0524-45EE-8B13-AF7507E167AF}"/>
    <dgm:cxn modelId="{395A0066-ACD3-4261-B97F-CC488EDF14C4}" srcId="{7EC3C86B-5E4C-43D8-883B-D953DCD7A884}" destId="{83E54C74-9ADE-4CED-AC5A-382A21473476}" srcOrd="7" destOrd="0" parTransId="{E16A842F-CC91-4630-8A37-CE411C65ED9F}" sibTransId="{30698DDB-A6AC-4F61-8436-537B470B989C}"/>
    <dgm:cxn modelId="{F719CB4C-024F-4DD8-87B9-AF14EA5BD514}" srcId="{7EC3C86B-5E4C-43D8-883B-D953DCD7A884}" destId="{49F6D1E1-6085-468B-8855-27A1F054A4B0}" srcOrd="5" destOrd="0" parTransId="{0A84CC6D-BF0F-425C-AA48-E3833F48F006}" sibTransId="{11BFAA3F-C620-4773-854B-F11B00054B55}"/>
    <dgm:cxn modelId="{C15ED04E-B4D0-4B69-AF18-55985F41F3C2}" srcId="{7EC3C86B-5E4C-43D8-883B-D953DCD7A884}" destId="{7A5FAD17-A7CF-46D3-8083-7AB3BF52EAAC}" srcOrd="0" destOrd="0" parTransId="{7A116AF8-E979-463C-AD6D-5C78B8820588}" sibTransId="{9F0F7BD8-3B3E-4A75-89DD-7A0FCBA26F4C}"/>
    <dgm:cxn modelId="{42492975-D85E-4556-8058-9735A9594F75}" type="presOf" srcId="{46A04A33-D6DD-47C8-B791-06410AA049B9}" destId="{93CE77C6-69E5-41F6-9170-FA236A5F7420}" srcOrd="0" destOrd="0" presId="urn:microsoft.com/office/officeart/2008/layout/LinedList"/>
    <dgm:cxn modelId="{035F4176-377D-459B-8E4C-B3F323B53BE3}" type="presOf" srcId="{349C9B01-D602-4105-AE5F-7A0832386BAF}" destId="{974A20C0-185E-410E-B7C2-9FC7CCCA97A5}" srcOrd="0" destOrd="0" presId="urn:microsoft.com/office/officeart/2008/layout/LinedList"/>
    <dgm:cxn modelId="{1CFD8589-3960-4F62-82D6-DA6D8B5F382D}" srcId="{7EC3C86B-5E4C-43D8-883B-D953DCD7A884}" destId="{C94655EF-1A70-4DD8-87EB-B0544FB72805}" srcOrd="6" destOrd="0" parTransId="{88FDCB3B-1A3E-4254-99EE-4A078A6C9FC9}" sibTransId="{A8D63A10-8DB1-444C-A139-F6173EE3CE6C}"/>
    <dgm:cxn modelId="{4818B8AD-CF70-4E5B-B73D-7369F3137048}" type="presOf" srcId="{87EE3638-5705-43D1-9C0A-4FA6A448B5D1}" destId="{D89E3626-7D60-4FC9-9826-91351B88DE0E}" srcOrd="0" destOrd="0" presId="urn:microsoft.com/office/officeart/2008/layout/LinedList"/>
    <dgm:cxn modelId="{5527A3BA-08E8-4990-A412-21EE3C808C01}" type="presOf" srcId="{7A5FAD17-A7CF-46D3-8083-7AB3BF52EAAC}" destId="{9BA66E4F-2040-4A51-B62D-C7C643F17846}" srcOrd="0" destOrd="0" presId="urn:microsoft.com/office/officeart/2008/layout/LinedList"/>
    <dgm:cxn modelId="{2BF7D1BB-C3C7-449A-B6A8-0E1925CE2D5F}" type="presOf" srcId="{49F6D1E1-6085-468B-8855-27A1F054A4B0}" destId="{33A0C977-02A8-4A88-A3BB-FDDD4D2EF7B2}" srcOrd="0" destOrd="0" presId="urn:microsoft.com/office/officeart/2008/layout/LinedList"/>
    <dgm:cxn modelId="{77229AC9-5B90-4696-9F3C-B86977397084}" type="presOf" srcId="{D7FE0E2E-1489-44AE-A069-2A9258DF7BFC}" destId="{AD154CFC-5D98-47CF-82F6-384C15F226C0}" srcOrd="0" destOrd="0" presId="urn:microsoft.com/office/officeart/2008/layout/LinedList"/>
    <dgm:cxn modelId="{90A42FCB-28BB-474A-A915-085C795E0BE8}" srcId="{7EC3C86B-5E4C-43D8-883B-D953DCD7A884}" destId="{D7FE0E2E-1489-44AE-A069-2A9258DF7BFC}" srcOrd="2" destOrd="0" parTransId="{AD840AF7-0178-42C2-AAD8-332B1D0B559C}" sibTransId="{2CE78C99-A19B-4401-BEB6-3A5548D9E8AC}"/>
    <dgm:cxn modelId="{5D05FCE3-D8F0-4D10-97F6-BA48ABF38CCE}" type="presOf" srcId="{83E54C74-9ADE-4CED-AC5A-382A21473476}" destId="{5A9D957A-171A-483B-A3CD-F4CB8A3A1AAF}" srcOrd="0" destOrd="0" presId="urn:microsoft.com/office/officeart/2008/layout/LinedList"/>
    <dgm:cxn modelId="{55F020FD-6BB7-40CA-9394-D36E54337D6E}" srcId="{7EC3C86B-5E4C-43D8-883B-D953DCD7A884}" destId="{87EE3638-5705-43D1-9C0A-4FA6A448B5D1}" srcOrd="1" destOrd="0" parTransId="{B3368239-E361-4795-B456-C9BE9321DBAE}" sibTransId="{249EBEBE-52BF-42AF-9B24-2E86AB31BB81}"/>
    <dgm:cxn modelId="{537F37F4-4F8F-4B55-BBCB-2A10398DF5A0}" type="presParOf" srcId="{71897FB3-29CD-4F4D-84F7-9CDFA41989B5}" destId="{83DB52CF-8A68-4A5B-99A1-297127727468}" srcOrd="0" destOrd="0" presId="urn:microsoft.com/office/officeart/2008/layout/LinedList"/>
    <dgm:cxn modelId="{4B7A2E11-658C-4C20-BD93-2849135F9106}" type="presParOf" srcId="{71897FB3-29CD-4F4D-84F7-9CDFA41989B5}" destId="{9B91800B-BFE2-4B11-B05A-676C8C4B0E1A}" srcOrd="1" destOrd="0" presId="urn:microsoft.com/office/officeart/2008/layout/LinedList"/>
    <dgm:cxn modelId="{79419666-70C1-4B2C-B031-3C6CBF68616A}" type="presParOf" srcId="{9B91800B-BFE2-4B11-B05A-676C8C4B0E1A}" destId="{9BA66E4F-2040-4A51-B62D-C7C643F17846}" srcOrd="0" destOrd="0" presId="urn:microsoft.com/office/officeart/2008/layout/LinedList"/>
    <dgm:cxn modelId="{178A1AAB-95AA-47F6-9587-85CB42288AAC}" type="presParOf" srcId="{9B91800B-BFE2-4B11-B05A-676C8C4B0E1A}" destId="{A37FE1AB-06AD-470D-B015-C2C0DD8D6922}" srcOrd="1" destOrd="0" presId="urn:microsoft.com/office/officeart/2008/layout/LinedList"/>
    <dgm:cxn modelId="{A0597F4C-83BE-479C-8A3C-78816C552D7C}" type="presParOf" srcId="{71897FB3-29CD-4F4D-84F7-9CDFA41989B5}" destId="{4F294E99-7337-4BD2-84F1-25CF29461AF1}" srcOrd="2" destOrd="0" presId="urn:microsoft.com/office/officeart/2008/layout/LinedList"/>
    <dgm:cxn modelId="{1336031E-5A67-4D2A-835A-FF696DCC0A5E}" type="presParOf" srcId="{71897FB3-29CD-4F4D-84F7-9CDFA41989B5}" destId="{07031C6E-58F6-44F9-8570-4F8902BAAE4E}" srcOrd="3" destOrd="0" presId="urn:microsoft.com/office/officeart/2008/layout/LinedList"/>
    <dgm:cxn modelId="{F68245A8-BA58-4DAB-B3A8-2F2DF3A47749}" type="presParOf" srcId="{07031C6E-58F6-44F9-8570-4F8902BAAE4E}" destId="{D89E3626-7D60-4FC9-9826-91351B88DE0E}" srcOrd="0" destOrd="0" presId="urn:microsoft.com/office/officeart/2008/layout/LinedList"/>
    <dgm:cxn modelId="{B6FC7A2C-685C-48F0-AF85-228CA00FDF4B}" type="presParOf" srcId="{07031C6E-58F6-44F9-8570-4F8902BAAE4E}" destId="{F1A4D84D-B285-4153-A3F4-839FE69F6478}" srcOrd="1" destOrd="0" presId="urn:microsoft.com/office/officeart/2008/layout/LinedList"/>
    <dgm:cxn modelId="{DE526098-48C4-44BB-9904-84C64DCC0723}" type="presParOf" srcId="{71897FB3-29CD-4F4D-84F7-9CDFA41989B5}" destId="{802DABFF-E037-4894-B670-6AC10CB74261}" srcOrd="4" destOrd="0" presId="urn:microsoft.com/office/officeart/2008/layout/LinedList"/>
    <dgm:cxn modelId="{C854A776-AEFC-4A7D-A0E1-696AD48940F9}" type="presParOf" srcId="{71897FB3-29CD-4F4D-84F7-9CDFA41989B5}" destId="{48129B01-B38B-4F49-B185-3874A4394E7D}" srcOrd="5" destOrd="0" presId="urn:microsoft.com/office/officeart/2008/layout/LinedList"/>
    <dgm:cxn modelId="{377EBBF2-0A4A-440D-974D-A1B8EED0F56F}" type="presParOf" srcId="{48129B01-B38B-4F49-B185-3874A4394E7D}" destId="{AD154CFC-5D98-47CF-82F6-384C15F226C0}" srcOrd="0" destOrd="0" presId="urn:microsoft.com/office/officeart/2008/layout/LinedList"/>
    <dgm:cxn modelId="{248832A5-4203-493D-8980-4CCB1656B98E}" type="presParOf" srcId="{48129B01-B38B-4F49-B185-3874A4394E7D}" destId="{B24DFB23-2983-4F8A-99C2-9C559936F32C}" srcOrd="1" destOrd="0" presId="urn:microsoft.com/office/officeart/2008/layout/LinedList"/>
    <dgm:cxn modelId="{4454852A-783B-483C-8C76-EBF19A58AED6}" type="presParOf" srcId="{71897FB3-29CD-4F4D-84F7-9CDFA41989B5}" destId="{1763141A-3812-41EB-98E7-F83396839EBE}" srcOrd="6" destOrd="0" presId="urn:microsoft.com/office/officeart/2008/layout/LinedList"/>
    <dgm:cxn modelId="{88BC0A96-8D8A-435B-9F5B-5312E7D3A5B9}" type="presParOf" srcId="{71897FB3-29CD-4F4D-84F7-9CDFA41989B5}" destId="{61935B6A-EB48-47CB-9268-6FE3869C47D1}" srcOrd="7" destOrd="0" presId="urn:microsoft.com/office/officeart/2008/layout/LinedList"/>
    <dgm:cxn modelId="{07BB3C31-857D-4CB1-A1C2-7AC21C9EF1D0}" type="presParOf" srcId="{61935B6A-EB48-47CB-9268-6FE3869C47D1}" destId="{93CE77C6-69E5-41F6-9170-FA236A5F7420}" srcOrd="0" destOrd="0" presId="urn:microsoft.com/office/officeart/2008/layout/LinedList"/>
    <dgm:cxn modelId="{3F9DFAE3-ECEE-4666-8AC9-CBA87BC8185A}" type="presParOf" srcId="{61935B6A-EB48-47CB-9268-6FE3869C47D1}" destId="{5582EDD5-94FA-4C88-BF8E-740AC78F5702}" srcOrd="1" destOrd="0" presId="urn:microsoft.com/office/officeart/2008/layout/LinedList"/>
    <dgm:cxn modelId="{23B774B8-22CF-491A-90FB-46D8B5CDF071}" type="presParOf" srcId="{71897FB3-29CD-4F4D-84F7-9CDFA41989B5}" destId="{1BA0BA1E-FD77-4501-8A3E-15F354697165}" srcOrd="8" destOrd="0" presId="urn:microsoft.com/office/officeart/2008/layout/LinedList"/>
    <dgm:cxn modelId="{9913BAD1-1D63-4CF5-B84F-4050282145E8}" type="presParOf" srcId="{71897FB3-29CD-4F4D-84F7-9CDFA41989B5}" destId="{FD1F61A1-5B94-421D-B229-EFFCD98D5269}" srcOrd="9" destOrd="0" presId="urn:microsoft.com/office/officeart/2008/layout/LinedList"/>
    <dgm:cxn modelId="{C04C24EB-B9C1-48BE-A03D-01924127C72E}" type="presParOf" srcId="{FD1F61A1-5B94-421D-B229-EFFCD98D5269}" destId="{974A20C0-185E-410E-B7C2-9FC7CCCA97A5}" srcOrd="0" destOrd="0" presId="urn:microsoft.com/office/officeart/2008/layout/LinedList"/>
    <dgm:cxn modelId="{90385EBD-7CE3-4709-86DA-B091146531A0}" type="presParOf" srcId="{FD1F61A1-5B94-421D-B229-EFFCD98D5269}" destId="{B3212FF4-B57F-425D-A9B8-A8E0FC270089}" srcOrd="1" destOrd="0" presId="urn:microsoft.com/office/officeart/2008/layout/LinedList"/>
    <dgm:cxn modelId="{B7A1D501-CD56-4CF5-B1A4-6DCBF9D5390A}" type="presParOf" srcId="{71897FB3-29CD-4F4D-84F7-9CDFA41989B5}" destId="{86426CF0-D468-4E87-880B-B35E0D2609DA}" srcOrd="10" destOrd="0" presId="urn:microsoft.com/office/officeart/2008/layout/LinedList"/>
    <dgm:cxn modelId="{68DF6B07-76C0-4D5C-8F41-122828FEB11C}" type="presParOf" srcId="{71897FB3-29CD-4F4D-84F7-9CDFA41989B5}" destId="{A89A1FFC-6D70-4BDD-834A-79C138A010D1}" srcOrd="11" destOrd="0" presId="urn:microsoft.com/office/officeart/2008/layout/LinedList"/>
    <dgm:cxn modelId="{5F36B27F-C715-4881-8D83-55CBAF0AD4A3}" type="presParOf" srcId="{A89A1FFC-6D70-4BDD-834A-79C138A010D1}" destId="{33A0C977-02A8-4A88-A3BB-FDDD4D2EF7B2}" srcOrd="0" destOrd="0" presId="urn:microsoft.com/office/officeart/2008/layout/LinedList"/>
    <dgm:cxn modelId="{BB99133E-E7A6-4166-B426-925A00EB0F0E}" type="presParOf" srcId="{A89A1FFC-6D70-4BDD-834A-79C138A010D1}" destId="{25458F46-C2AF-4D61-87AE-24803037A09E}" srcOrd="1" destOrd="0" presId="urn:microsoft.com/office/officeart/2008/layout/LinedList"/>
    <dgm:cxn modelId="{F2046361-4C41-4D1F-968F-EE34172D7A11}" type="presParOf" srcId="{71897FB3-29CD-4F4D-84F7-9CDFA41989B5}" destId="{3060F197-8FD2-47FC-A03A-ED6817F75587}" srcOrd="12" destOrd="0" presId="urn:microsoft.com/office/officeart/2008/layout/LinedList"/>
    <dgm:cxn modelId="{6B92929E-92C1-44F1-8F5E-D8B936FFC23B}" type="presParOf" srcId="{71897FB3-29CD-4F4D-84F7-9CDFA41989B5}" destId="{E0FDA68C-950A-4002-B729-CCAE78F66111}" srcOrd="13" destOrd="0" presId="urn:microsoft.com/office/officeart/2008/layout/LinedList"/>
    <dgm:cxn modelId="{D0735E13-8520-4C99-BFBA-6BB949588D57}" type="presParOf" srcId="{E0FDA68C-950A-4002-B729-CCAE78F66111}" destId="{BD38A289-0646-4D63-9CDB-A72FFC2FDD7F}" srcOrd="0" destOrd="0" presId="urn:microsoft.com/office/officeart/2008/layout/LinedList"/>
    <dgm:cxn modelId="{94BD9A71-BF17-4EDB-A7E1-354606E29C64}" type="presParOf" srcId="{E0FDA68C-950A-4002-B729-CCAE78F66111}" destId="{E8480077-3328-4C51-91AB-FE402B91AB64}" srcOrd="1" destOrd="0" presId="urn:microsoft.com/office/officeart/2008/layout/LinedList"/>
    <dgm:cxn modelId="{710BD5A1-6C76-4F47-9D24-42CE2F7A9F1B}" type="presParOf" srcId="{71897FB3-29CD-4F4D-84F7-9CDFA41989B5}" destId="{CDEED064-7EB0-4314-8514-DFBE3F032C33}" srcOrd="14" destOrd="0" presId="urn:microsoft.com/office/officeart/2008/layout/LinedList"/>
    <dgm:cxn modelId="{36AA3281-3574-4AC4-AC61-0D57E76A6B9C}" type="presParOf" srcId="{71897FB3-29CD-4F4D-84F7-9CDFA41989B5}" destId="{6EC54B3F-E054-4821-8967-B562B6B76E21}" srcOrd="15" destOrd="0" presId="urn:microsoft.com/office/officeart/2008/layout/LinedList"/>
    <dgm:cxn modelId="{DE198B51-6F1D-4C2F-B3E2-738591EB5B2E}" type="presParOf" srcId="{6EC54B3F-E054-4821-8967-B562B6B76E21}" destId="{5A9D957A-171A-483B-A3CD-F4CB8A3A1AAF}" srcOrd="0" destOrd="0" presId="urn:microsoft.com/office/officeart/2008/layout/LinedList"/>
    <dgm:cxn modelId="{94F12D42-5E95-42F7-B358-F21853D6D926}" type="presParOf" srcId="{6EC54B3F-E054-4821-8967-B562B6B76E21}" destId="{D668EA76-C81F-4E35-851A-4E22680E631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2FD718-6606-4722-B2D5-66CC7AAE30F8}"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055DFD2E-02DA-4C51-82CE-5E5F6799641A}">
      <dgm:prSet/>
      <dgm:spPr/>
      <dgm:t>
        <a:bodyPr/>
        <a:lstStyle/>
        <a:p>
          <a:r>
            <a:rPr lang="en-US"/>
            <a:t>Handling</a:t>
          </a:r>
        </a:p>
      </dgm:t>
    </dgm:pt>
    <dgm:pt modelId="{883FB882-2A99-4535-A60F-85EAD4D155D8}" type="parTrans" cxnId="{C7EF9E4B-8B07-406D-871E-CFBC4D70191D}">
      <dgm:prSet/>
      <dgm:spPr/>
      <dgm:t>
        <a:bodyPr/>
        <a:lstStyle/>
        <a:p>
          <a:endParaRPr lang="en-US"/>
        </a:p>
      </dgm:t>
    </dgm:pt>
    <dgm:pt modelId="{9B38035F-F0AC-41E3-97FC-0BE4F4CE600C}" type="sibTrans" cxnId="{C7EF9E4B-8B07-406D-871E-CFBC4D70191D}">
      <dgm:prSet/>
      <dgm:spPr/>
      <dgm:t>
        <a:bodyPr/>
        <a:lstStyle/>
        <a:p>
          <a:endParaRPr lang="en-US"/>
        </a:p>
      </dgm:t>
    </dgm:pt>
    <dgm:pt modelId="{6509BE57-705F-4508-B2C7-15E2DE423C8A}">
      <dgm:prSet/>
      <dgm:spPr/>
      <dgm:t>
        <a:bodyPr/>
        <a:lstStyle/>
        <a:p>
          <a:r>
            <a:rPr lang="en-US" b="1"/>
            <a:t>Handling syringes or other sharps</a:t>
          </a:r>
        </a:p>
      </dgm:t>
    </dgm:pt>
    <dgm:pt modelId="{EE8FF227-06BA-492C-9D47-6188B089A026}" type="parTrans" cxnId="{F21924E6-97A2-4364-A133-ED3FC7B926DE}">
      <dgm:prSet/>
      <dgm:spPr/>
      <dgm:t>
        <a:bodyPr/>
        <a:lstStyle/>
        <a:p>
          <a:endParaRPr lang="en-US"/>
        </a:p>
      </dgm:t>
    </dgm:pt>
    <dgm:pt modelId="{FC57BD91-FB93-4006-8672-051BE250DA03}" type="sibTrans" cxnId="{F21924E6-97A2-4364-A133-ED3FC7B926DE}">
      <dgm:prSet/>
      <dgm:spPr/>
      <dgm:t>
        <a:bodyPr/>
        <a:lstStyle/>
        <a:p>
          <a:endParaRPr lang="en-US"/>
        </a:p>
      </dgm:t>
    </dgm:pt>
    <dgm:pt modelId="{81FB9270-0E97-4728-BA07-889EACF73639}">
      <dgm:prSet/>
      <dgm:spPr/>
      <dgm:t>
        <a:bodyPr/>
        <a:lstStyle/>
        <a:p>
          <a:r>
            <a:rPr lang="en-US"/>
            <a:t>Providing</a:t>
          </a:r>
        </a:p>
      </dgm:t>
    </dgm:pt>
    <dgm:pt modelId="{9E2E5BB2-918B-4D5A-9C0D-15CC650D7192}" type="parTrans" cxnId="{C8E8E7FE-4D50-4EE2-9AB2-0FE828004E39}">
      <dgm:prSet/>
      <dgm:spPr/>
      <dgm:t>
        <a:bodyPr/>
        <a:lstStyle/>
        <a:p>
          <a:endParaRPr lang="en-US"/>
        </a:p>
      </dgm:t>
    </dgm:pt>
    <dgm:pt modelId="{120F6F92-96A6-4E85-AAC2-E3678D55C007}" type="sibTrans" cxnId="{C8E8E7FE-4D50-4EE2-9AB2-0FE828004E39}">
      <dgm:prSet/>
      <dgm:spPr/>
      <dgm:t>
        <a:bodyPr/>
        <a:lstStyle/>
        <a:p>
          <a:endParaRPr lang="en-US"/>
        </a:p>
      </dgm:t>
    </dgm:pt>
    <dgm:pt modelId="{48132294-F862-488D-A854-E5E2274B82F5}">
      <dgm:prSet/>
      <dgm:spPr/>
      <dgm:t>
        <a:bodyPr/>
        <a:lstStyle/>
        <a:p>
          <a:r>
            <a:rPr lang="en-US" b="1"/>
            <a:t>Providing first aid treatment</a:t>
          </a:r>
        </a:p>
      </dgm:t>
    </dgm:pt>
    <dgm:pt modelId="{41AFE892-62EF-4812-A84F-C776576538E5}" type="parTrans" cxnId="{6015BF3B-E785-4C1A-820A-9D94B0981765}">
      <dgm:prSet/>
      <dgm:spPr/>
      <dgm:t>
        <a:bodyPr/>
        <a:lstStyle/>
        <a:p>
          <a:endParaRPr lang="en-US"/>
        </a:p>
      </dgm:t>
    </dgm:pt>
    <dgm:pt modelId="{A48C3D04-3496-41CD-BBF9-7ED5EC8EEE41}" type="sibTrans" cxnId="{6015BF3B-E785-4C1A-820A-9D94B0981765}">
      <dgm:prSet/>
      <dgm:spPr/>
      <dgm:t>
        <a:bodyPr/>
        <a:lstStyle/>
        <a:p>
          <a:endParaRPr lang="en-US"/>
        </a:p>
      </dgm:t>
    </dgm:pt>
    <dgm:pt modelId="{FF614F7C-936E-46F0-829A-4BB8126D373A}">
      <dgm:prSet/>
      <dgm:spPr/>
      <dgm:t>
        <a:bodyPr/>
        <a:lstStyle/>
        <a:p>
          <a:r>
            <a:rPr lang="en-US"/>
            <a:t>Working</a:t>
          </a:r>
        </a:p>
      </dgm:t>
    </dgm:pt>
    <dgm:pt modelId="{ECE9B2F5-FB46-4C91-880C-CA20B4BB35E0}" type="parTrans" cxnId="{08EFDFD5-15E5-4502-B233-CE9D9E4D619A}">
      <dgm:prSet/>
      <dgm:spPr/>
      <dgm:t>
        <a:bodyPr/>
        <a:lstStyle/>
        <a:p>
          <a:endParaRPr lang="en-US"/>
        </a:p>
      </dgm:t>
    </dgm:pt>
    <dgm:pt modelId="{FE9C6162-EC76-4587-A5E9-821E76570351}" type="sibTrans" cxnId="{08EFDFD5-15E5-4502-B233-CE9D9E4D619A}">
      <dgm:prSet/>
      <dgm:spPr/>
      <dgm:t>
        <a:bodyPr/>
        <a:lstStyle/>
        <a:p>
          <a:endParaRPr lang="en-US"/>
        </a:p>
      </dgm:t>
    </dgm:pt>
    <dgm:pt modelId="{25CA06AD-993D-4634-A524-FB252537EAF9}">
      <dgm:prSet/>
      <dgm:spPr/>
      <dgm:t>
        <a:bodyPr/>
        <a:lstStyle/>
        <a:p>
          <a:r>
            <a:rPr lang="en-US" b="1"/>
            <a:t>Working with escalated students</a:t>
          </a:r>
        </a:p>
      </dgm:t>
    </dgm:pt>
    <dgm:pt modelId="{A128273B-9BB3-420D-AF91-C38E5D989C96}" type="parTrans" cxnId="{76590AA9-17F5-4DD1-8ABE-EB5872AFE9B9}">
      <dgm:prSet/>
      <dgm:spPr/>
      <dgm:t>
        <a:bodyPr/>
        <a:lstStyle/>
        <a:p>
          <a:endParaRPr lang="en-US"/>
        </a:p>
      </dgm:t>
    </dgm:pt>
    <dgm:pt modelId="{65FE8EAD-8995-44A8-A148-86B4D22283D6}" type="sibTrans" cxnId="{76590AA9-17F5-4DD1-8ABE-EB5872AFE9B9}">
      <dgm:prSet/>
      <dgm:spPr/>
      <dgm:t>
        <a:bodyPr/>
        <a:lstStyle/>
        <a:p>
          <a:endParaRPr lang="en-US"/>
        </a:p>
      </dgm:t>
    </dgm:pt>
    <dgm:pt modelId="{A68E0E47-750E-4FBD-9A1F-A7D857B1477A}">
      <dgm:prSet/>
      <dgm:spPr/>
      <dgm:t>
        <a:bodyPr/>
        <a:lstStyle/>
        <a:p>
          <a:r>
            <a:rPr lang="en-US"/>
            <a:t>Handling</a:t>
          </a:r>
        </a:p>
      </dgm:t>
    </dgm:pt>
    <dgm:pt modelId="{55C9AD2D-5EA6-4497-9033-B482C0EAF596}" type="parTrans" cxnId="{6B0BD0F8-3927-4AD3-B3E8-B536CB1EEC9D}">
      <dgm:prSet/>
      <dgm:spPr/>
      <dgm:t>
        <a:bodyPr/>
        <a:lstStyle/>
        <a:p>
          <a:endParaRPr lang="en-US"/>
        </a:p>
      </dgm:t>
    </dgm:pt>
    <dgm:pt modelId="{F7B4E4BE-83C9-432F-8382-C522CCC404F8}" type="sibTrans" cxnId="{6B0BD0F8-3927-4AD3-B3E8-B536CB1EEC9D}">
      <dgm:prSet/>
      <dgm:spPr/>
      <dgm:t>
        <a:bodyPr/>
        <a:lstStyle/>
        <a:p>
          <a:endParaRPr lang="en-US"/>
        </a:p>
      </dgm:t>
    </dgm:pt>
    <dgm:pt modelId="{EFBDDC31-68E9-4D89-84D9-FC1EB93B96FD}">
      <dgm:prSet/>
      <dgm:spPr/>
      <dgm:t>
        <a:bodyPr/>
        <a:lstStyle/>
        <a:p>
          <a:r>
            <a:rPr lang="en-US" b="1"/>
            <a:t>Handling laundry contaminated with blood or OPIM</a:t>
          </a:r>
        </a:p>
      </dgm:t>
    </dgm:pt>
    <dgm:pt modelId="{371D3907-0E88-4EB6-AEC9-C6898BF4F36D}" type="parTrans" cxnId="{DBD601D6-3DBE-4493-A2C9-E0D096CCEFBC}">
      <dgm:prSet/>
      <dgm:spPr/>
      <dgm:t>
        <a:bodyPr/>
        <a:lstStyle/>
        <a:p>
          <a:endParaRPr lang="en-US"/>
        </a:p>
      </dgm:t>
    </dgm:pt>
    <dgm:pt modelId="{5248209B-A16D-4882-AA59-FE2CBBC55B3B}" type="sibTrans" cxnId="{DBD601D6-3DBE-4493-A2C9-E0D096CCEFBC}">
      <dgm:prSet/>
      <dgm:spPr/>
      <dgm:t>
        <a:bodyPr/>
        <a:lstStyle/>
        <a:p>
          <a:endParaRPr lang="en-US"/>
        </a:p>
      </dgm:t>
    </dgm:pt>
    <dgm:pt modelId="{CDDECD1F-B387-4DFA-A982-04A372F50177}">
      <dgm:prSet/>
      <dgm:spPr/>
      <dgm:t>
        <a:bodyPr/>
        <a:lstStyle/>
        <a:p>
          <a:r>
            <a:rPr lang="en-US"/>
            <a:t>Cleaning</a:t>
          </a:r>
        </a:p>
      </dgm:t>
    </dgm:pt>
    <dgm:pt modelId="{7B4AD890-74B0-451E-936B-8A403AEAB3A0}" type="parTrans" cxnId="{4F9CF440-A78B-4646-8F99-F341B1B97035}">
      <dgm:prSet/>
      <dgm:spPr/>
      <dgm:t>
        <a:bodyPr/>
        <a:lstStyle/>
        <a:p>
          <a:endParaRPr lang="en-US"/>
        </a:p>
      </dgm:t>
    </dgm:pt>
    <dgm:pt modelId="{1BB2C818-A9E5-4E47-8AF9-07119ECA6E75}" type="sibTrans" cxnId="{4F9CF440-A78B-4646-8F99-F341B1B97035}">
      <dgm:prSet/>
      <dgm:spPr/>
      <dgm:t>
        <a:bodyPr/>
        <a:lstStyle/>
        <a:p>
          <a:endParaRPr lang="en-US"/>
        </a:p>
      </dgm:t>
    </dgm:pt>
    <dgm:pt modelId="{4CFFDE37-57E4-4501-AB3F-C84F10868586}">
      <dgm:prSet/>
      <dgm:spPr/>
      <dgm:t>
        <a:bodyPr/>
        <a:lstStyle/>
        <a:p>
          <a:r>
            <a:rPr lang="en-US" b="1"/>
            <a:t>Cleaning surfaces contaminated with blood or OPIM</a:t>
          </a:r>
        </a:p>
      </dgm:t>
    </dgm:pt>
    <dgm:pt modelId="{10F54A1B-8AA8-425A-9205-C86F43E59789}" type="parTrans" cxnId="{321B98D2-5797-4885-AFB1-17A43C035EAF}">
      <dgm:prSet/>
      <dgm:spPr/>
      <dgm:t>
        <a:bodyPr/>
        <a:lstStyle/>
        <a:p>
          <a:endParaRPr lang="en-US"/>
        </a:p>
      </dgm:t>
    </dgm:pt>
    <dgm:pt modelId="{00B7D31D-DD32-4139-BCA6-4789D4C1CD8B}" type="sibTrans" cxnId="{321B98D2-5797-4885-AFB1-17A43C035EAF}">
      <dgm:prSet/>
      <dgm:spPr/>
      <dgm:t>
        <a:bodyPr/>
        <a:lstStyle/>
        <a:p>
          <a:endParaRPr lang="en-US"/>
        </a:p>
      </dgm:t>
    </dgm:pt>
    <dgm:pt modelId="{B2151C82-37C2-4A04-8AAB-F53DBDD8A097}">
      <dgm:prSet/>
      <dgm:spPr/>
      <dgm:t>
        <a:bodyPr/>
        <a:lstStyle/>
        <a:p>
          <a:r>
            <a:rPr lang="en-US"/>
            <a:t>Disposing</a:t>
          </a:r>
        </a:p>
      </dgm:t>
    </dgm:pt>
    <dgm:pt modelId="{F0CE37B1-1CC5-41BF-8390-4C4E4868F3E4}" type="parTrans" cxnId="{9C8C5B17-92AC-425B-9780-CC677F13FD51}">
      <dgm:prSet/>
      <dgm:spPr/>
      <dgm:t>
        <a:bodyPr/>
        <a:lstStyle/>
        <a:p>
          <a:endParaRPr lang="en-US"/>
        </a:p>
      </dgm:t>
    </dgm:pt>
    <dgm:pt modelId="{8A001443-D188-4529-9ACE-14DD77700746}" type="sibTrans" cxnId="{9C8C5B17-92AC-425B-9780-CC677F13FD51}">
      <dgm:prSet/>
      <dgm:spPr/>
      <dgm:t>
        <a:bodyPr/>
        <a:lstStyle/>
        <a:p>
          <a:endParaRPr lang="en-US"/>
        </a:p>
      </dgm:t>
    </dgm:pt>
    <dgm:pt modelId="{29E8D5AF-40D3-49D7-B803-6DF68068A7A3}">
      <dgm:prSet/>
      <dgm:spPr/>
      <dgm:t>
        <a:bodyPr/>
        <a:lstStyle/>
        <a:p>
          <a:r>
            <a:rPr lang="en-US" b="1"/>
            <a:t>Disposing of bloodborne pathogen hazardous waste</a:t>
          </a:r>
        </a:p>
      </dgm:t>
    </dgm:pt>
    <dgm:pt modelId="{09727C50-D563-49BC-9080-135841347923}" type="parTrans" cxnId="{C9166F1F-B2B1-4B13-8311-8A2EDF60C9CD}">
      <dgm:prSet/>
      <dgm:spPr/>
      <dgm:t>
        <a:bodyPr/>
        <a:lstStyle/>
        <a:p>
          <a:endParaRPr lang="en-US"/>
        </a:p>
      </dgm:t>
    </dgm:pt>
    <dgm:pt modelId="{3CFE4837-F833-4937-AC26-3CAE437C1AEE}" type="sibTrans" cxnId="{C9166F1F-B2B1-4B13-8311-8A2EDF60C9CD}">
      <dgm:prSet/>
      <dgm:spPr/>
      <dgm:t>
        <a:bodyPr/>
        <a:lstStyle/>
        <a:p>
          <a:endParaRPr lang="en-US"/>
        </a:p>
      </dgm:t>
    </dgm:pt>
    <dgm:pt modelId="{5405171E-9336-466B-8991-6E6EF0EF8DA4}">
      <dgm:prSet/>
      <dgm:spPr/>
      <dgm:t>
        <a:bodyPr/>
        <a:lstStyle/>
        <a:p>
          <a:r>
            <a:rPr lang="en-US"/>
            <a:t>Picking</a:t>
          </a:r>
        </a:p>
      </dgm:t>
    </dgm:pt>
    <dgm:pt modelId="{7ABE87BD-B32F-4B1C-BAA4-BDB0D36A29A2}" type="parTrans" cxnId="{84AECECF-6C77-4D69-9536-CC5F2BAC89E1}">
      <dgm:prSet/>
      <dgm:spPr/>
      <dgm:t>
        <a:bodyPr/>
        <a:lstStyle/>
        <a:p>
          <a:endParaRPr lang="en-US"/>
        </a:p>
      </dgm:t>
    </dgm:pt>
    <dgm:pt modelId="{64A1EDE2-55FA-47AF-B347-527DD7547CC6}" type="sibTrans" cxnId="{84AECECF-6C77-4D69-9536-CC5F2BAC89E1}">
      <dgm:prSet/>
      <dgm:spPr/>
      <dgm:t>
        <a:bodyPr/>
        <a:lstStyle/>
        <a:p>
          <a:endParaRPr lang="en-US"/>
        </a:p>
      </dgm:t>
    </dgm:pt>
    <dgm:pt modelId="{D9258414-9428-4FCE-81DE-6165E326295C}">
      <dgm:prSet/>
      <dgm:spPr/>
      <dgm:t>
        <a:bodyPr/>
        <a:lstStyle/>
        <a:p>
          <a:r>
            <a:rPr lang="en-US" b="1"/>
            <a:t>Picking up discarded syringes in public places</a:t>
          </a:r>
        </a:p>
      </dgm:t>
    </dgm:pt>
    <dgm:pt modelId="{F4BE52AF-1BE1-4C89-B8AD-E5B80666CEFB}" type="parTrans" cxnId="{D2CCEAC4-8210-4776-8F24-800E91F7179E}">
      <dgm:prSet/>
      <dgm:spPr/>
      <dgm:t>
        <a:bodyPr/>
        <a:lstStyle/>
        <a:p>
          <a:endParaRPr lang="en-US"/>
        </a:p>
      </dgm:t>
    </dgm:pt>
    <dgm:pt modelId="{B3234137-627F-4824-9B7D-453F74F98416}" type="sibTrans" cxnId="{D2CCEAC4-8210-4776-8F24-800E91F7179E}">
      <dgm:prSet/>
      <dgm:spPr/>
      <dgm:t>
        <a:bodyPr/>
        <a:lstStyle/>
        <a:p>
          <a:endParaRPr lang="en-US"/>
        </a:p>
      </dgm:t>
    </dgm:pt>
    <dgm:pt modelId="{850228D6-A808-446C-BA15-533E699DCBD8}">
      <dgm:prSet/>
      <dgm:spPr/>
      <dgm:t>
        <a:bodyPr/>
        <a:lstStyle/>
        <a:p>
          <a:r>
            <a:rPr lang="en-US"/>
            <a:t>Cleaning</a:t>
          </a:r>
        </a:p>
      </dgm:t>
    </dgm:pt>
    <dgm:pt modelId="{3A009037-6F76-4A10-94EB-828BA0E14227}" type="parTrans" cxnId="{2800BED3-5EF7-4622-BD98-5AF1A3FEB326}">
      <dgm:prSet/>
      <dgm:spPr/>
      <dgm:t>
        <a:bodyPr/>
        <a:lstStyle/>
        <a:p>
          <a:endParaRPr lang="en-US"/>
        </a:p>
      </dgm:t>
    </dgm:pt>
    <dgm:pt modelId="{11D367C8-824B-450E-8543-721C16DF40FD}" type="sibTrans" cxnId="{2800BED3-5EF7-4622-BD98-5AF1A3FEB326}">
      <dgm:prSet/>
      <dgm:spPr/>
      <dgm:t>
        <a:bodyPr/>
        <a:lstStyle/>
        <a:p>
          <a:endParaRPr lang="en-US"/>
        </a:p>
      </dgm:t>
    </dgm:pt>
    <dgm:pt modelId="{8EBED6EE-1549-4C7A-8FA9-548F03293D46}">
      <dgm:prSet/>
      <dgm:spPr/>
      <dgm:t>
        <a:bodyPr/>
        <a:lstStyle/>
        <a:p>
          <a:pPr rtl="0"/>
          <a:r>
            <a:rPr lang="en-US" b="1"/>
            <a:t>Cleaning up broken conta</a:t>
          </a:r>
          <a:r>
            <a:rPr lang="en-US" b="1">
              <a:effectLst/>
            </a:rPr>
            <a:t>i</a:t>
          </a:r>
          <a:r>
            <a:rPr lang="en-US" b="1"/>
            <a:t>ners containing</a:t>
          </a:r>
          <a:r>
            <a:rPr lang="en-US" b="1">
              <a:latin typeface="Segoe UI"/>
            </a:rPr>
            <a:t> </a:t>
          </a:r>
          <a:r>
            <a:rPr lang="en-US" b="1"/>
            <a:t> blood or OPIM</a:t>
          </a:r>
        </a:p>
      </dgm:t>
    </dgm:pt>
    <dgm:pt modelId="{B252282F-4BED-40F3-84FC-1CB9540FABD2}" type="parTrans" cxnId="{1EB775B9-5CC2-4A42-86FD-35C5064593BB}">
      <dgm:prSet/>
      <dgm:spPr/>
      <dgm:t>
        <a:bodyPr/>
        <a:lstStyle/>
        <a:p>
          <a:endParaRPr lang="en-US"/>
        </a:p>
      </dgm:t>
    </dgm:pt>
    <dgm:pt modelId="{023D7055-7327-4771-806E-94A5A434E231}" type="sibTrans" cxnId="{1EB775B9-5CC2-4A42-86FD-35C5064593BB}">
      <dgm:prSet/>
      <dgm:spPr/>
      <dgm:t>
        <a:bodyPr/>
        <a:lstStyle/>
        <a:p>
          <a:endParaRPr lang="en-US"/>
        </a:p>
      </dgm:t>
    </dgm:pt>
    <dgm:pt modelId="{32C8A58F-9F4E-4D96-A3A9-5FFFFC11CF3D}" type="pres">
      <dgm:prSet presAssocID="{F42FD718-6606-4722-B2D5-66CC7AAE30F8}" presName="Name0" presStyleCnt="0">
        <dgm:presLayoutVars>
          <dgm:dir/>
          <dgm:animLvl val="lvl"/>
          <dgm:resizeHandles val="exact"/>
        </dgm:presLayoutVars>
      </dgm:prSet>
      <dgm:spPr/>
    </dgm:pt>
    <dgm:pt modelId="{13901CF3-8330-4B5D-97BF-A4E7FE09B01C}" type="pres">
      <dgm:prSet presAssocID="{055DFD2E-02DA-4C51-82CE-5E5F6799641A}" presName="linNode" presStyleCnt="0"/>
      <dgm:spPr/>
    </dgm:pt>
    <dgm:pt modelId="{34E950D3-D2AE-4B6A-BD27-CC734F09A78D}" type="pres">
      <dgm:prSet presAssocID="{055DFD2E-02DA-4C51-82CE-5E5F6799641A}" presName="parentText" presStyleLbl="solidFgAcc1" presStyleIdx="0" presStyleCnt="8">
        <dgm:presLayoutVars>
          <dgm:chMax val="1"/>
          <dgm:bulletEnabled/>
        </dgm:presLayoutVars>
      </dgm:prSet>
      <dgm:spPr/>
    </dgm:pt>
    <dgm:pt modelId="{172B760E-B088-4B49-BE25-878E801F343E}" type="pres">
      <dgm:prSet presAssocID="{055DFD2E-02DA-4C51-82CE-5E5F6799641A}" presName="descendantText" presStyleLbl="alignNode1" presStyleIdx="0" presStyleCnt="8">
        <dgm:presLayoutVars>
          <dgm:bulletEnabled/>
        </dgm:presLayoutVars>
      </dgm:prSet>
      <dgm:spPr/>
    </dgm:pt>
    <dgm:pt modelId="{115195FD-CA7D-4DA0-A3BA-F696AD25C32A}" type="pres">
      <dgm:prSet presAssocID="{9B38035F-F0AC-41E3-97FC-0BE4F4CE600C}" presName="sp" presStyleCnt="0"/>
      <dgm:spPr/>
    </dgm:pt>
    <dgm:pt modelId="{3B709223-6E55-44BC-A4A5-C409A5DBE286}" type="pres">
      <dgm:prSet presAssocID="{81FB9270-0E97-4728-BA07-889EACF73639}" presName="linNode" presStyleCnt="0"/>
      <dgm:spPr/>
    </dgm:pt>
    <dgm:pt modelId="{F0BBA143-5A69-4415-A8DF-8AA99D4262A0}" type="pres">
      <dgm:prSet presAssocID="{81FB9270-0E97-4728-BA07-889EACF73639}" presName="parentText" presStyleLbl="solidFgAcc1" presStyleIdx="1" presStyleCnt="8">
        <dgm:presLayoutVars>
          <dgm:chMax val="1"/>
          <dgm:bulletEnabled/>
        </dgm:presLayoutVars>
      </dgm:prSet>
      <dgm:spPr/>
    </dgm:pt>
    <dgm:pt modelId="{C5E8D95A-9684-4331-A9B2-E97F8C511F0D}" type="pres">
      <dgm:prSet presAssocID="{81FB9270-0E97-4728-BA07-889EACF73639}" presName="descendantText" presStyleLbl="alignNode1" presStyleIdx="1" presStyleCnt="8">
        <dgm:presLayoutVars>
          <dgm:bulletEnabled/>
        </dgm:presLayoutVars>
      </dgm:prSet>
      <dgm:spPr/>
    </dgm:pt>
    <dgm:pt modelId="{264A1BC8-2B4B-4841-BC97-3C5D2B32B98F}" type="pres">
      <dgm:prSet presAssocID="{120F6F92-96A6-4E85-AAC2-E3678D55C007}" presName="sp" presStyleCnt="0"/>
      <dgm:spPr/>
    </dgm:pt>
    <dgm:pt modelId="{8B7596EC-35F4-4C34-B3F1-48AD19BDC78F}" type="pres">
      <dgm:prSet presAssocID="{FF614F7C-936E-46F0-829A-4BB8126D373A}" presName="linNode" presStyleCnt="0"/>
      <dgm:spPr/>
    </dgm:pt>
    <dgm:pt modelId="{A7D13694-F77B-467E-B704-7D0DDB190663}" type="pres">
      <dgm:prSet presAssocID="{FF614F7C-936E-46F0-829A-4BB8126D373A}" presName="parentText" presStyleLbl="solidFgAcc1" presStyleIdx="2" presStyleCnt="8">
        <dgm:presLayoutVars>
          <dgm:chMax val="1"/>
          <dgm:bulletEnabled/>
        </dgm:presLayoutVars>
      </dgm:prSet>
      <dgm:spPr/>
    </dgm:pt>
    <dgm:pt modelId="{1B4477BC-B3B2-4641-B808-5DD2FA6CC02F}" type="pres">
      <dgm:prSet presAssocID="{FF614F7C-936E-46F0-829A-4BB8126D373A}" presName="descendantText" presStyleLbl="alignNode1" presStyleIdx="2" presStyleCnt="8">
        <dgm:presLayoutVars>
          <dgm:bulletEnabled/>
        </dgm:presLayoutVars>
      </dgm:prSet>
      <dgm:spPr/>
    </dgm:pt>
    <dgm:pt modelId="{504C4E34-0E2E-400A-9B56-B0325445CB54}" type="pres">
      <dgm:prSet presAssocID="{FE9C6162-EC76-4587-A5E9-821E76570351}" presName="sp" presStyleCnt="0"/>
      <dgm:spPr/>
    </dgm:pt>
    <dgm:pt modelId="{D7ABAD72-8608-4A8C-A960-64A7599F87D9}" type="pres">
      <dgm:prSet presAssocID="{A68E0E47-750E-4FBD-9A1F-A7D857B1477A}" presName="linNode" presStyleCnt="0"/>
      <dgm:spPr/>
    </dgm:pt>
    <dgm:pt modelId="{1E78CBB2-B302-4E09-8048-3BA1D5413B93}" type="pres">
      <dgm:prSet presAssocID="{A68E0E47-750E-4FBD-9A1F-A7D857B1477A}" presName="parentText" presStyleLbl="solidFgAcc1" presStyleIdx="3" presStyleCnt="8">
        <dgm:presLayoutVars>
          <dgm:chMax val="1"/>
          <dgm:bulletEnabled/>
        </dgm:presLayoutVars>
      </dgm:prSet>
      <dgm:spPr/>
    </dgm:pt>
    <dgm:pt modelId="{49A8726B-E493-4E01-922D-99D09CFFF7CE}" type="pres">
      <dgm:prSet presAssocID="{A68E0E47-750E-4FBD-9A1F-A7D857B1477A}" presName="descendantText" presStyleLbl="alignNode1" presStyleIdx="3" presStyleCnt="8">
        <dgm:presLayoutVars>
          <dgm:bulletEnabled/>
        </dgm:presLayoutVars>
      </dgm:prSet>
      <dgm:spPr/>
    </dgm:pt>
    <dgm:pt modelId="{E7957BF2-6936-45CA-992E-BF9C734BB809}" type="pres">
      <dgm:prSet presAssocID="{F7B4E4BE-83C9-432F-8382-C522CCC404F8}" presName="sp" presStyleCnt="0"/>
      <dgm:spPr/>
    </dgm:pt>
    <dgm:pt modelId="{FD6E08D8-A34D-4DD9-A797-424E2AD64CA9}" type="pres">
      <dgm:prSet presAssocID="{CDDECD1F-B387-4DFA-A982-04A372F50177}" presName="linNode" presStyleCnt="0"/>
      <dgm:spPr/>
    </dgm:pt>
    <dgm:pt modelId="{948B9699-C498-48E1-8D05-2BCEAD184632}" type="pres">
      <dgm:prSet presAssocID="{CDDECD1F-B387-4DFA-A982-04A372F50177}" presName="parentText" presStyleLbl="solidFgAcc1" presStyleIdx="4" presStyleCnt="8">
        <dgm:presLayoutVars>
          <dgm:chMax val="1"/>
          <dgm:bulletEnabled/>
        </dgm:presLayoutVars>
      </dgm:prSet>
      <dgm:spPr/>
    </dgm:pt>
    <dgm:pt modelId="{DBA41328-2C38-4BFE-8F69-D1F91A76E65B}" type="pres">
      <dgm:prSet presAssocID="{CDDECD1F-B387-4DFA-A982-04A372F50177}" presName="descendantText" presStyleLbl="alignNode1" presStyleIdx="4" presStyleCnt="8">
        <dgm:presLayoutVars>
          <dgm:bulletEnabled/>
        </dgm:presLayoutVars>
      </dgm:prSet>
      <dgm:spPr/>
    </dgm:pt>
    <dgm:pt modelId="{2C279020-0719-4ED4-B0E4-1A78E2546723}" type="pres">
      <dgm:prSet presAssocID="{1BB2C818-A9E5-4E47-8AF9-07119ECA6E75}" presName="sp" presStyleCnt="0"/>
      <dgm:spPr/>
    </dgm:pt>
    <dgm:pt modelId="{291EB23D-4D55-4B29-8489-9C1BAC1EAB81}" type="pres">
      <dgm:prSet presAssocID="{B2151C82-37C2-4A04-8AAB-F53DBDD8A097}" presName="linNode" presStyleCnt="0"/>
      <dgm:spPr/>
    </dgm:pt>
    <dgm:pt modelId="{22E5F25F-8636-4D4A-BEB9-EDE2704C45AF}" type="pres">
      <dgm:prSet presAssocID="{B2151C82-37C2-4A04-8AAB-F53DBDD8A097}" presName="parentText" presStyleLbl="solidFgAcc1" presStyleIdx="5" presStyleCnt="8">
        <dgm:presLayoutVars>
          <dgm:chMax val="1"/>
          <dgm:bulletEnabled/>
        </dgm:presLayoutVars>
      </dgm:prSet>
      <dgm:spPr/>
    </dgm:pt>
    <dgm:pt modelId="{F09E99C4-4425-4D1D-9D8F-ED21555F8E4F}" type="pres">
      <dgm:prSet presAssocID="{B2151C82-37C2-4A04-8AAB-F53DBDD8A097}" presName="descendantText" presStyleLbl="alignNode1" presStyleIdx="5" presStyleCnt="8">
        <dgm:presLayoutVars>
          <dgm:bulletEnabled/>
        </dgm:presLayoutVars>
      </dgm:prSet>
      <dgm:spPr/>
    </dgm:pt>
    <dgm:pt modelId="{E71E0CCB-E177-4CB3-B32B-3F64B65214C6}" type="pres">
      <dgm:prSet presAssocID="{8A001443-D188-4529-9ACE-14DD77700746}" presName="sp" presStyleCnt="0"/>
      <dgm:spPr/>
    </dgm:pt>
    <dgm:pt modelId="{164FC11D-2DEF-409D-AA31-DC5719E0F95A}" type="pres">
      <dgm:prSet presAssocID="{5405171E-9336-466B-8991-6E6EF0EF8DA4}" presName="linNode" presStyleCnt="0"/>
      <dgm:spPr/>
    </dgm:pt>
    <dgm:pt modelId="{FC36CC7F-7DE3-4882-B908-32AA68CB4FFA}" type="pres">
      <dgm:prSet presAssocID="{5405171E-9336-466B-8991-6E6EF0EF8DA4}" presName="parentText" presStyleLbl="solidFgAcc1" presStyleIdx="6" presStyleCnt="8">
        <dgm:presLayoutVars>
          <dgm:chMax val="1"/>
          <dgm:bulletEnabled/>
        </dgm:presLayoutVars>
      </dgm:prSet>
      <dgm:spPr/>
    </dgm:pt>
    <dgm:pt modelId="{64B258FE-B6A8-4B63-9CDB-005D6EF715C8}" type="pres">
      <dgm:prSet presAssocID="{5405171E-9336-466B-8991-6E6EF0EF8DA4}" presName="descendantText" presStyleLbl="alignNode1" presStyleIdx="6" presStyleCnt="8">
        <dgm:presLayoutVars>
          <dgm:bulletEnabled/>
        </dgm:presLayoutVars>
      </dgm:prSet>
      <dgm:spPr/>
    </dgm:pt>
    <dgm:pt modelId="{AB30873A-959B-4D6C-93CC-3B7DD1394B10}" type="pres">
      <dgm:prSet presAssocID="{64A1EDE2-55FA-47AF-B347-527DD7547CC6}" presName="sp" presStyleCnt="0"/>
      <dgm:spPr/>
    </dgm:pt>
    <dgm:pt modelId="{33464879-4A50-44CA-BC18-BFCD57287CA3}" type="pres">
      <dgm:prSet presAssocID="{850228D6-A808-446C-BA15-533E699DCBD8}" presName="linNode" presStyleCnt="0"/>
      <dgm:spPr/>
    </dgm:pt>
    <dgm:pt modelId="{D5044286-8D9B-407D-A44A-95B28F3F74A0}" type="pres">
      <dgm:prSet presAssocID="{850228D6-A808-446C-BA15-533E699DCBD8}" presName="parentText" presStyleLbl="solidFgAcc1" presStyleIdx="7" presStyleCnt="8">
        <dgm:presLayoutVars>
          <dgm:chMax val="1"/>
          <dgm:bulletEnabled/>
        </dgm:presLayoutVars>
      </dgm:prSet>
      <dgm:spPr/>
    </dgm:pt>
    <dgm:pt modelId="{C9B74843-0A4D-46AF-83C9-1869CA42F935}" type="pres">
      <dgm:prSet presAssocID="{850228D6-A808-446C-BA15-533E699DCBD8}" presName="descendantText" presStyleLbl="alignNode1" presStyleIdx="7" presStyleCnt="8">
        <dgm:presLayoutVars>
          <dgm:bulletEnabled/>
        </dgm:presLayoutVars>
      </dgm:prSet>
      <dgm:spPr/>
    </dgm:pt>
  </dgm:ptLst>
  <dgm:cxnLst>
    <dgm:cxn modelId="{9C8C5B17-92AC-425B-9780-CC677F13FD51}" srcId="{F42FD718-6606-4722-B2D5-66CC7AAE30F8}" destId="{B2151C82-37C2-4A04-8AAB-F53DBDD8A097}" srcOrd="5" destOrd="0" parTransId="{F0CE37B1-1CC5-41BF-8390-4C4E4868F3E4}" sibTransId="{8A001443-D188-4529-9ACE-14DD77700746}"/>
    <dgm:cxn modelId="{C9166F1F-B2B1-4B13-8311-8A2EDF60C9CD}" srcId="{B2151C82-37C2-4A04-8AAB-F53DBDD8A097}" destId="{29E8D5AF-40D3-49D7-B803-6DF68068A7A3}" srcOrd="0" destOrd="0" parTransId="{09727C50-D563-49BC-9080-135841347923}" sibTransId="{3CFE4837-F833-4937-AC26-3CAE437C1AEE}"/>
    <dgm:cxn modelId="{B276D235-8CE7-4B2E-A611-903C879118C4}" type="presOf" srcId="{B2151C82-37C2-4A04-8AAB-F53DBDD8A097}" destId="{22E5F25F-8636-4D4A-BEB9-EDE2704C45AF}" srcOrd="0" destOrd="0" presId="urn:microsoft.com/office/officeart/2016/7/layout/VerticalHollowActionList"/>
    <dgm:cxn modelId="{6015BF3B-E785-4C1A-820A-9D94B0981765}" srcId="{81FB9270-0E97-4728-BA07-889EACF73639}" destId="{48132294-F862-488D-A854-E5E2274B82F5}" srcOrd="0" destOrd="0" parTransId="{41AFE892-62EF-4812-A84F-C776576538E5}" sibTransId="{A48C3D04-3496-41CD-BBF9-7ED5EC8EEE41}"/>
    <dgm:cxn modelId="{4F9CF440-A78B-4646-8F99-F341B1B97035}" srcId="{F42FD718-6606-4722-B2D5-66CC7AAE30F8}" destId="{CDDECD1F-B387-4DFA-A982-04A372F50177}" srcOrd="4" destOrd="0" parTransId="{7B4AD890-74B0-451E-936B-8A403AEAB3A0}" sibTransId="{1BB2C818-A9E5-4E47-8AF9-07119ECA6E75}"/>
    <dgm:cxn modelId="{662C0943-1FB7-430B-B5ED-6FF6A03AFE7C}" type="presOf" srcId="{055DFD2E-02DA-4C51-82CE-5E5F6799641A}" destId="{34E950D3-D2AE-4B6A-BD27-CC734F09A78D}" srcOrd="0" destOrd="0" presId="urn:microsoft.com/office/officeart/2016/7/layout/VerticalHollowActionList"/>
    <dgm:cxn modelId="{B162AD46-8B66-4EFF-8BFD-88E4F9A02EC1}" type="presOf" srcId="{6509BE57-705F-4508-B2C7-15E2DE423C8A}" destId="{172B760E-B088-4B49-BE25-878E801F343E}" srcOrd="0" destOrd="0" presId="urn:microsoft.com/office/officeart/2016/7/layout/VerticalHollowActionList"/>
    <dgm:cxn modelId="{ED538168-1B60-4AA0-A304-BA86A433651D}" type="presOf" srcId="{A68E0E47-750E-4FBD-9A1F-A7D857B1477A}" destId="{1E78CBB2-B302-4E09-8048-3BA1D5413B93}" srcOrd="0" destOrd="0" presId="urn:microsoft.com/office/officeart/2016/7/layout/VerticalHollowActionList"/>
    <dgm:cxn modelId="{FA87336B-DF91-45CF-9163-9D5AF03DE14B}" type="presOf" srcId="{8EBED6EE-1549-4C7A-8FA9-548F03293D46}" destId="{C9B74843-0A4D-46AF-83C9-1869CA42F935}" srcOrd="0" destOrd="0" presId="urn:microsoft.com/office/officeart/2016/7/layout/VerticalHollowActionList"/>
    <dgm:cxn modelId="{C7EF9E4B-8B07-406D-871E-CFBC4D70191D}" srcId="{F42FD718-6606-4722-B2D5-66CC7AAE30F8}" destId="{055DFD2E-02DA-4C51-82CE-5E5F6799641A}" srcOrd="0" destOrd="0" parTransId="{883FB882-2A99-4535-A60F-85EAD4D155D8}" sibTransId="{9B38035F-F0AC-41E3-97FC-0BE4F4CE600C}"/>
    <dgm:cxn modelId="{84AA3F4F-7A3B-48D1-A788-EEC71371C482}" type="presOf" srcId="{F42FD718-6606-4722-B2D5-66CC7AAE30F8}" destId="{32C8A58F-9F4E-4D96-A3A9-5FFFFC11CF3D}" srcOrd="0" destOrd="0" presId="urn:microsoft.com/office/officeart/2016/7/layout/VerticalHollowActionList"/>
    <dgm:cxn modelId="{97412771-0793-4663-A049-242011DD79DE}" type="presOf" srcId="{FF614F7C-936E-46F0-829A-4BB8126D373A}" destId="{A7D13694-F77B-467E-B704-7D0DDB190663}" srcOrd="0" destOrd="0" presId="urn:microsoft.com/office/officeart/2016/7/layout/VerticalHollowActionList"/>
    <dgm:cxn modelId="{A5957F8C-4DE0-44DE-94D2-13EF13FCB8F5}" type="presOf" srcId="{CDDECD1F-B387-4DFA-A982-04A372F50177}" destId="{948B9699-C498-48E1-8D05-2BCEAD184632}" srcOrd="0" destOrd="0" presId="urn:microsoft.com/office/officeart/2016/7/layout/VerticalHollowActionList"/>
    <dgm:cxn modelId="{4136789D-1DE7-4377-9F4D-BE16BAFC4E87}" type="presOf" srcId="{D9258414-9428-4FCE-81DE-6165E326295C}" destId="{64B258FE-B6A8-4B63-9CDB-005D6EF715C8}" srcOrd="0" destOrd="0" presId="urn:microsoft.com/office/officeart/2016/7/layout/VerticalHollowActionList"/>
    <dgm:cxn modelId="{EA0B41A7-BBB7-4733-9025-65610BBB8371}" type="presOf" srcId="{48132294-F862-488D-A854-E5E2274B82F5}" destId="{C5E8D95A-9684-4331-A9B2-E97F8C511F0D}" srcOrd="0" destOrd="0" presId="urn:microsoft.com/office/officeart/2016/7/layout/VerticalHollowActionList"/>
    <dgm:cxn modelId="{76590AA9-17F5-4DD1-8ABE-EB5872AFE9B9}" srcId="{FF614F7C-936E-46F0-829A-4BB8126D373A}" destId="{25CA06AD-993D-4634-A524-FB252537EAF9}" srcOrd="0" destOrd="0" parTransId="{A128273B-9BB3-420D-AF91-C38E5D989C96}" sibTransId="{65FE8EAD-8995-44A8-A148-86B4D22283D6}"/>
    <dgm:cxn modelId="{B77F3CAA-81DA-4D21-8A04-C984669E21B7}" type="presOf" srcId="{5405171E-9336-466B-8991-6E6EF0EF8DA4}" destId="{FC36CC7F-7DE3-4882-B908-32AA68CB4FFA}" srcOrd="0" destOrd="0" presId="urn:microsoft.com/office/officeart/2016/7/layout/VerticalHollowActionList"/>
    <dgm:cxn modelId="{20D812B5-098D-429C-9D30-8DBE5116368A}" type="presOf" srcId="{25CA06AD-993D-4634-A524-FB252537EAF9}" destId="{1B4477BC-B3B2-4641-B808-5DD2FA6CC02F}" srcOrd="0" destOrd="0" presId="urn:microsoft.com/office/officeart/2016/7/layout/VerticalHollowActionList"/>
    <dgm:cxn modelId="{1EB775B9-5CC2-4A42-86FD-35C5064593BB}" srcId="{850228D6-A808-446C-BA15-533E699DCBD8}" destId="{8EBED6EE-1549-4C7A-8FA9-548F03293D46}" srcOrd="0" destOrd="0" parTransId="{B252282F-4BED-40F3-84FC-1CB9540FABD2}" sibTransId="{023D7055-7327-4771-806E-94A5A434E231}"/>
    <dgm:cxn modelId="{F09D8EB9-E0D5-409A-BBD9-D7B3B954AECB}" type="presOf" srcId="{EFBDDC31-68E9-4D89-84D9-FC1EB93B96FD}" destId="{49A8726B-E493-4E01-922D-99D09CFFF7CE}" srcOrd="0" destOrd="0" presId="urn:microsoft.com/office/officeart/2016/7/layout/VerticalHollowActionList"/>
    <dgm:cxn modelId="{6B83EAB9-567D-403D-BBFD-1FC87B8C4713}" type="presOf" srcId="{81FB9270-0E97-4728-BA07-889EACF73639}" destId="{F0BBA143-5A69-4415-A8DF-8AA99D4262A0}" srcOrd="0" destOrd="0" presId="urn:microsoft.com/office/officeart/2016/7/layout/VerticalHollowActionList"/>
    <dgm:cxn modelId="{D2CCEAC4-8210-4776-8F24-800E91F7179E}" srcId="{5405171E-9336-466B-8991-6E6EF0EF8DA4}" destId="{D9258414-9428-4FCE-81DE-6165E326295C}" srcOrd="0" destOrd="0" parTransId="{F4BE52AF-1BE1-4C89-B8AD-E5B80666CEFB}" sibTransId="{B3234137-627F-4824-9B7D-453F74F98416}"/>
    <dgm:cxn modelId="{4E72B3C5-3BDC-4A4B-9251-EE74725F8E7D}" type="presOf" srcId="{29E8D5AF-40D3-49D7-B803-6DF68068A7A3}" destId="{F09E99C4-4425-4D1D-9D8F-ED21555F8E4F}" srcOrd="0" destOrd="0" presId="urn:microsoft.com/office/officeart/2016/7/layout/VerticalHollowActionList"/>
    <dgm:cxn modelId="{84AECECF-6C77-4D69-9536-CC5F2BAC89E1}" srcId="{F42FD718-6606-4722-B2D5-66CC7AAE30F8}" destId="{5405171E-9336-466B-8991-6E6EF0EF8DA4}" srcOrd="6" destOrd="0" parTransId="{7ABE87BD-B32F-4B1C-BAA4-BDB0D36A29A2}" sibTransId="{64A1EDE2-55FA-47AF-B347-527DD7547CC6}"/>
    <dgm:cxn modelId="{321B98D2-5797-4885-AFB1-17A43C035EAF}" srcId="{CDDECD1F-B387-4DFA-A982-04A372F50177}" destId="{4CFFDE37-57E4-4501-AB3F-C84F10868586}" srcOrd="0" destOrd="0" parTransId="{10F54A1B-8AA8-425A-9205-C86F43E59789}" sibTransId="{00B7D31D-DD32-4139-BCA6-4789D4C1CD8B}"/>
    <dgm:cxn modelId="{2800BED3-5EF7-4622-BD98-5AF1A3FEB326}" srcId="{F42FD718-6606-4722-B2D5-66CC7AAE30F8}" destId="{850228D6-A808-446C-BA15-533E699DCBD8}" srcOrd="7" destOrd="0" parTransId="{3A009037-6F76-4A10-94EB-828BA0E14227}" sibTransId="{11D367C8-824B-450E-8543-721C16DF40FD}"/>
    <dgm:cxn modelId="{08EFDFD5-15E5-4502-B233-CE9D9E4D619A}" srcId="{F42FD718-6606-4722-B2D5-66CC7AAE30F8}" destId="{FF614F7C-936E-46F0-829A-4BB8126D373A}" srcOrd="2" destOrd="0" parTransId="{ECE9B2F5-FB46-4C91-880C-CA20B4BB35E0}" sibTransId="{FE9C6162-EC76-4587-A5E9-821E76570351}"/>
    <dgm:cxn modelId="{DBD601D6-3DBE-4493-A2C9-E0D096CCEFBC}" srcId="{A68E0E47-750E-4FBD-9A1F-A7D857B1477A}" destId="{EFBDDC31-68E9-4D89-84D9-FC1EB93B96FD}" srcOrd="0" destOrd="0" parTransId="{371D3907-0E88-4EB6-AEC9-C6898BF4F36D}" sibTransId="{5248209B-A16D-4882-AA59-FE2CBBC55B3B}"/>
    <dgm:cxn modelId="{E3DB5BD7-A91C-47A8-B78B-5DAE871D8857}" type="presOf" srcId="{850228D6-A808-446C-BA15-533E699DCBD8}" destId="{D5044286-8D9B-407D-A44A-95B28F3F74A0}" srcOrd="0" destOrd="0" presId="urn:microsoft.com/office/officeart/2016/7/layout/VerticalHollowActionList"/>
    <dgm:cxn modelId="{F21924E6-97A2-4364-A133-ED3FC7B926DE}" srcId="{055DFD2E-02DA-4C51-82CE-5E5F6799641A}" destId="{6509BE57-705F-4508-B2C7-15E2DE423C8A}" srcOrd="0" destOrd="0" parTransId="{EE8FF227-06BA-492C-9D47-6188B089A026}" sibTransId="{FC57BD91-FB93-4006-8672-051BE250DA03}"/>
    <dgm:cxn modelId="{D51152EB-C62E-4C58-8DC0-B2FF9CB97D69}" type="presOf" srcId="{4CFFDE37-57E4-4501-AB3F-C84F10868586}" destId="{DBA41328-2C38-4BFE-8F69-D1F91A76E65B}" srcOrd="0" destOrd="0" presId="urn:microsoft.com/office/officeart/2016/7/layout/VerticalHollowActionList"/>
    <dgm:cxn modelId="{6B0BD0F8-3927-4AD3-B3E8-B536CB1EEC9D}" srcId="{F42FD718-6606-4722-B2D5-66CC7AAE30F8}" destId="{A68E0E47-750E-4FBD-9A1F-A7D857B1477A}" srcOrd="3" destOrd="0" parTransId="{55C9AD2D-5EA6-4497-9033-B482C0EAF596}" sibTransId="{F7B4E4BE-83C9-432F-8382-C522CCC404F8}"/>
    <dgm:cxn modelId="{C8E8E7FE-4D50-4EE2-9AB2-0FE828004E39}" srcId="{F42FD718-6606-4722-B2D5-66CC7AAE30F8}" destId="{81FB9270-0E97-4728-BA07-889EACF73639}" srcOrd="1" destOrd="0" parTransId="{9E2E5BB2-918B-4D5A-9C0D-15CC650D7192}" sibTransId="{120F6F92-96A6-4E85-AAC2-E3678D55C007}"/>
    <dgm:cxn modelId="{2478EF41-93B1-411C-B05C-530EA37540B1}" type="presParOf" srcId="{32C8A58F-9F4E-4D96-A3A9-5FFFFC11CF3D}" destId="{13901CF3-8330-4B5D-97BF-A4E7FE09B01C}" srcOrd="0" destOrd="0" presId="urn:microsoft.com/office/officeart/2016/7/layout/VerticalHollowActionList"/>
    <dgm:cxn modelId="{ED379A0D-62CC-4BED-9A63-73B987BD2802}" type="presParOf" srcId="{13901CF3-8330-4B5D-97BF-A4E7FE09B01C}" destId="{34E950D3-D2AE-4B6A-BD27-CC734F09A78D}" srcOrd="0" destOrd="0" presId="urn:microsoft.com/office/officeart/2016/7/layout/VerticalHollowActionList"/>
    <dgm:cxn modelId="{98E08DD4-AA4C-479E-A33B-2CBCFF56C435}" type="presParOf" srcId="{13901CF3-8330-4B5D-97BF-A4E7FE09B01C}" destId="{172B760E-B088-4B49-BE25-878E801F343E}" srcOrd="1" destOrd="0" presId="urn:microsoft.com/office/officeart/2016/7/layout/VerticalHollowActionList"/>
    <dgm:cxn modelId="{EDFB9702-AA9D-4D0D-B4AB-333B4931BC27}" type="presParOf" srcId="{32C8A58F-9F4E-4D96-A3A9-5FFFFC11CF3D}" destId="{115195FD-CA7D-4DA0-A3BA-F696AD25C32A}" srcOrd="1" destOrd="0" presId="urn:microsoft.com/office/officeart/2016/7/layout/VerticalHollowActionList"/>
    <dgm:cxn modelId="{9D1C96E1-6471-476C-9DA4-1BB77FD684BF}" type="presParOf" srcId="{32C8A58F-9F4E-4D96-A3A9-5FFFFC11CF3D}" destId="{3B709223-6E55-44BC-A4A5-C409A5DBE286}" srcOrd="2" destOrd="0" presId="urn:microsoft.com/office/officeart/2016/7/layout/VerticalHollowActionList"/>
    <dgm:cxn modelId="{DF249C51-48C5-4BC1-B8B3-07BEC7EFB7BE}" type="presParOf" srcId="{3B709223-6E55-44BC-A4A5-C409A5DBE286}" destId="{F0BBA143-5A69-4415-A8DF-8AA99D4262A0}" srcOrd="0" destOrd="0" presId="urn:microsoft.com/office/officeart/2016/7/layout/VerticalHollowActionList"/>
    <dgm:cxn modelId="{1827468C-C629-48B8-9591-70724E16ED8D}" type="presParOf" srcId="{3B709223-6E55-44BC-A4A5-C409A5DBE286}" destId="{C5E8D95A-9684-4331-A9B2-E97F8C511F0D}" srcOrd="1" destOrd="0" presId="urn:microsoft.com/office/officeart/2016/7/layout/VerticalHollowActionList"/>
    <dgm:cxn modelId="{CDC916B2-5358-48C3-BB3D-7735AEEFB0D7}" type="presParOf" srcId="{32C8A58F-9F4E-4D96-A3A9-5FFFFC11CF3D}" destId="{264A1BC8-2B4B-4841-BC97-3C5D2B32B98F}" srcOrd="3" destOrd="0" presId="urn:microsoft.com/office/officeart/2016/7/layout/VerticalHollowActionList"/>
    <dgm:cxn modelId="{B6C65CF8-C399-4F42-AF31-0C2188851FE9}" type="presParOf" srcId="{32C8A58F-9F4E-4D96-A3A9-5FFFFC11CF3D}" destId="{8B7596EC-35F4-4C34-B3F1-48AD19BDC78F}" srcOrd="4" destOrd="0" presId="urn:microsoft.com/office/officeart/2016/7/layout/VerticalHollowActionList"/>
    <dgm:cxn modelId="{82F81C89-1B49-4E1B-9CFB-FCBF63D040B3}" type="presParOf" srcId="{8B7596EC-35F4-4C34-B3F1-48AD19BDC78F}" destId="{A7D13694-F77B-467E-B704-7D0DDB190663}" srcOrd="0" destOrd="0" presId="urn:microsoft.com/office/officeart/2016/7/layout/VerticalHollowActionList"/>
    <dgm:cxn modelId="{531EC882-93B9-447F-ADC2-C79EEA22B7F8}" type="presParOf" srcId="{8B7596EC-35F4-4C34-B3F1-48AD19BDC78F}" destId="{1B4477BC-B3B2-4641-B808-5DD2FA6CC02F}" srcOrd="1" destOrd="0" presId="urn:microsoft.com/office/officeart/2016/7/layout/VerticalHollowActionList"/>
    <dgm:cxn modelId="{D52D90C2-D597-4E41-B079-97DF209101F0}" type="presParOf" srcId="{32C8A58F-9F4E-4D96-A3A9-5FFFFC11CF3D}" destId="{504C4E34-0E2E-400A-9B56-B0325445CB54}" srcOrd="5" destOrd="0" presId="urn:microsoft.com/office/officeart/2016/7/layout/VerticalHollowActionList"/>
    <dgm:cxn modelId="{1CEA8886-B070-4909-AE3E-43F598BA9A2F}" type="presParOf" srcId="{32C8A58F-9F4E-4D96-A3A9-5FFFFC11CF3D}" destId="{D7ABAD72-8608-4A8C-A960-64A7599F87D9}" srcOrd="6" destOrd="0" presId="urn:microsoft.com/office/officeart/2016/7/layout/VerticalHollowActionList"/>
    <dgm:cxn modelId="{EC5B0529-88F6-4EB8-96BD-4B8464374C4C}" type="presParOf" srcId="{D7ABAD72-8608-4A8C-A960-64A7599F87D9}" destId="{1E78CBB2-B302-4E09-8048-3BA1D5413B93}" srcOrd="0" destOrd="0" presId="urn:microsoft.com/office/officeart/2016/7/layout/VerticalHollowActionList"/>
    <dgm:cxn modelId="{1F64132F-DF85-4453-8F41-7D3147374688}" type="presParOf" srcId="{D7ABAD72-8608-4A8C-A960-64A7599F87D9}" destId="{49A8726B-E493-4E01-922D-99D09CFFF7CE}" srcOrd="1" destOrd="0" presId="urn:microsoft.com/office/officeart/2016/7/layout/VerticalHollowActionList"/>
    <dgm:cxn modelId="{122538CE-85F0-49C4-8FB8-716E7A706BEC}" type="presParOf" srcId="{32C8A58F-9F4E-4D96-A3A9-5FFFFC11CF3D}" destId="{E7957BF2-6936-45CA-992E-BF9C734BB809}" srcOrd="7" destOrd="0" presId="urn:microsoft.com/office/officeart/2016/7/layout/VerticalHollowActionList"/>
    <dgm:cxn modelId="{9B6C6E4A-BF9B-4119-B60B-D7A18688E723}" type="presParOf" srcId="{32C8A58F-9F4E-4D96-A3A9-5FFFFC11CF3D}" destId="{FD6E08D8-A34D-4DD9-A797-424E2AD64CA9}" srcOrd="8" destOrd="0" presId="urn:microsoft.com/office/officeart/2016/7/layout/VerticalHollowActionList"/>
    <dgm:cxn modelId="{31639CC1-0153-4234-9360-E6A03BE36A56}" type="presParOf" srcId="{FD6E08D8-A34D-4DD9-A797-424E2AD64CA9}" destId="{948B9699-C498-48E1-8D05-2BCEAD184632}" srcOrd="0" destOrd="0" presId="urn:microsoft.com/office/officeart/2016/7/layout/VerticalHollowActionList"/>
    <dgm:cxn modelId="{53EA042B-3AB3-49F3-AB38-18DC02D8D6EE}" type="presParOf" srcId="{FD6E08D8-A34D-4DD9-A797-424E2AD64CA9}" destId="{DBA41328-2C38-4BFE-8F69-D1F91A76E65B}" srcOrd="1" destOrd="0" presId="urn:microsoft.com/office/officeart/2016/7/layout/VerticalHollowActionList"/>
    <dgm:cxn modelId="{15F336F9-64E3-4EC2-AFEC-10E012AEE665}" type="presParOf" srcId="{32C8A58F-9F4E-4D96-A3A9-5FFFFC11CF3D}" destId="{2C279020-0719-4ED4-B0E4-1A78E2546723}" srcOrd="9" destOrd="0" presId="urn:microsoft.com/office/officeart/2016/7/layout/VerticalHollowActionList"/>
    <dgm:cxn modelId="{F5220315-5ED5-4C44-BB82-6A521D574932}" type="presParOf" srcId="{32C8A58F-9F4E-4D96-A3A9-5FFFFC11CF3D}" destId="{291EB23D-4D55-4B29-8489-9C1BAC1EAB81}" srcOrd="10" destOrd="0" presId="urn:microsoft.com/office/officeart/2016/7/layout/VerticalHollowActionList"/>
    <dgm:cxn modelId="{B19CD1A5-A52E-4A0A-A034-7987FE528DBD}" type="presParOf" srcId="{291EB23D-4D55-4B29-8489-9C1BAC1EAB81}" destId="{22E5F25F-8636-4D4A-BEB9-EDE2704C45AF}" srcOrd="0" destOrd="0" presId="urn:microsoft.com/office/officeart/2016/7/layout/VerticalHollowActionList"/>
    <dgm:cxn modelId="{ED9F6EDA-4ADA-48E1-957F-CCDD6A18815E}" type="presParOf" srcId="{291EB23D-4D55-4B29-8489-9C1BAC1EAB81}" destId="{F09E99C4-4425-4D1D-9D8F-ED21555F8E4F}" srcOrd="1" destOrd="0" presId="urn:microsoft.com/office/officeart/2016/7/layout/VerticalHollowActionList"/>
    <dgm:cxn modelId="{C0296818-7647-4CAA-A410-70F781F4B83A}" type="presParOf" srcId="{32C8A58F-9F4E-4D96-A3A9-5FFFFC11CF3D}" destId="{E71E0CCB-E177-4CB3-B32B-3F64B65214C6}" srcOrd="11" destOrd="0" presId="urn:microsoft.com/office/officeart/2016/7/layout/VerticalHollowActionList"/>
    <dgm:cxn modelId="{189F172C-594F-46BB-BF5B-ADEED5FBB3C7}" type="presParOf" srcId="{32C8A58F-9F4E-4D96-A3A9-5FFFFC11CF3D}" destId="{164FC11D-2DEF-409D-AA31-DC5719E0F95A}" srcOrd="12" destOrd="0" presId="urn:microsoft.com/office/officeart/2016/7/layout/VerticalHollowActionList"/>
    <dgm:cxn modelId="{5CA57868-D0A8-4811-86DB-B4BA58C9C09D}" type="presParOf" srcId="{164FC11D-2DEF-409D-AA31-DC5719E0F95A}" destId="{FC36CC7F-7DE3-4882-B908-32AA68CB4FFA}" srcOrd="0" destOrd="0" presId="urn:microsoft.com/office/officeart/2016/7/layout/VerticalHollowActionList"/>
    <dgm:cxn modelId="{BC447B2F-ABF5-4195-958A-517E7772F7C9}" type="presParOf" srcId="{164FC11D-2DEF-409D-AA31-DC5719E0F95A}" destId="{64B258FE-B6A8-4B63-9CDB-005D6EF715C8}" srcOrd="1" destOrd="0" presId="urn:microsoft.com/office/officeart/2016/7/layout/VerticalHollowActionList"/>
    <dgm:cxn modelId="{9EBC0277-A78E-4200-AD9D-32561B6DEB89}" type="presParOf" srcId="{32C8A58F-9F4E-4D96-A3A9-5FFFFC11CF3D}" destId="{AB30873A-959B-4D6C-93CC-3B7DD1394B10}" srcOrd="13" destOrd="0" presId="urn:microsoft.com/office/officeart/2016/7/layout/VerticalHollowActionList"/>
    <dgm:cxn modelId="{0FAB089D-BEA4-451A-AD00-AC4B25EEF547}" type="presParOf" srcId="{32C8A58F-9F4E-4D96-A3A9-5FFFFC11CF3D}" destId="{33464879-4A50-44CA-BC18-BFCD57287CA3}" srcOrd="14" destOrd="0" presId="urn:microsoft.com/office/officeart/2016/7/layout/VerticalHollowActionList"/>
    <dgm:cxn modelId="{58FABD27-546B-4EB0-9279-D1CEF86B46E1}" type="presParOf" srcId="{33464879-4A50-44CA-BC18-BFCD57287CA3}" destId="{D5044286-8D9B-407D-A44A-95B28F3F74A0}" srcOrd="0" destOrd="0" presId="urn:microsoft.com/office/officeart/2016/7/layout/VerticalHollowActionList"/>
    <dgm:cxn modelId="{95EED753-872B-4512-B7C6-3940095790A3}" type="presParOf" srcId="{33464879-4A50-44CA-BC18-BFCD57287CA3}" destId="{C9B74843-0A4D-46AF-83C9-1869CA42F93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5101E81-2A02-4538-AADC-681FBA078EF8}"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E1BAAA4E-905F-4565-A55D-1DC920DBB66D}">
      <dgm:prSet/>
      <dgm:spPr/>
      <dgm:t>
        <a:bodyPr/>
        <a:lstStyle/>
        <a:p>
          <a:r>
            <a:rPr lang="en-US" b="1"/>
            <a:t>Universal Precautions </a:t>
          </a:r>
          <a:r>
            <a:rPr lang="en-US"/>
            <a:t>means treating all human blood and body fluids as if infected with BBP whether known or not.</a:t>
          </a:r>
        </a:p>
      </dgm:t>
    </dgm:pt>
    <dgm:pt modelId="{FAAC1D47-20D6-4DE7-99C9-E40F594F286A}" type="parTrans" cxnId="{BFE2E408-8190-4A5A-BCBC-181E701A439D}">
      <dgm:prSet/>
      <dgm:spPr/>
      <dgm:t>
        <a:bodyPr/>
        <a:lstStyle/>
        <a:p>
          <a:endParaRPr lang="en-US"/>
        </a:p>
      </dgm:t>
    </dgm:pt>
    <dgm:pt modelId="{281E3FD8-1AEA-43A3-90C5-C0D131C58DE6}" type="sibTrans" cxnId="{BFE2E408-8190-4A5A-BCBC-181E701A439D}">
      <dgm:prSet/>
      <dgm:spPr/>
      <dgm:t>
        <a:bodyPr/>
        <a:lstStyle/>
        <a:p>
          <a:endParaRPr lang="en-US"/>
        </a:p>
      </dgm:t>
    </dgm:pt>
    <dgm:pt modelId="{083B8540-B9A2-4AD1-AA9A-D33079CECB32}">
      <dgm:prSet/>
      <dgm:spPr/>
      <dgm:t>
        <a:bodyPr/>
        <a:lstStyle/>
        <a:p>
          <a:pPr rtl="0"/>
          <a:r>
            <a:rPr lang="en-US" b="1"/>
            <a:t>Standard Precautions </a:t>
          </a:r>
          <a:r>
            <a:rPr lang="en-US"/>
            <a:t>combine the major features of Universal Precautions and Body Substance Isolation and are based on the principle that all blood, body fluids, secretions, and excretions except sweat, may contain transmissible infectious agents. Standard Precautions include a group of infection prevention practices that apply to all patients, regardless of suspected or confirmed infection status, in any setting in which healthcare is delivered.</a:t>
          </a:r>
          <a:r>
            <a:rPr lang="en-US">
              <a:latin typeface="Segoe UI"/>
            </a:rPr>
            <a:t> </a:t>
          </a:r>
          <a:endParaRPr lang="en-US"/>
        </a:p>
      </dgm:t>
    </dgm:pt>
    <dgm:pt modelId="{B2BFBBFA-6153-4C40-8F44-5006B5C457CF}" type="parTrans" cxnId="{09F314BD-FD32-4E50-976F-3FFBC294AAF5}">
      <dgm:prSet/>
      <dgm:spPr/>
      <dgm:t>
        <a:bodyPr/>
        <a:lstStyle/>
        <a:p>
          <a:endParaRPr lang="en-US"/>
        </a:p>
      </dgm:t>
    </dgm:pt>
    <dgm:pt modelId="{5D226B06-4C84-4432-9347-4668A7942F65}" type="sibTrans" cxnId="{09F314BD-FD32-4E50-976F-3FFBC294AAF5}">
      <dgm:prSet/>
      <dgm:spPr/>
      <dgm:t>
        <a:bodyPr/>
        <a:lstStyle/>
        <a:p>
          <a:endParaRPr lang="en-US"/>
        </a:p>
      </dgm:t>
    </dgm:pt>
    <dgm:pt modelId="{C88C9D26-5762-4871-8BE0-075CC980D911}" type="pres">
      <dgm:prSet presAssocID="{F5101E81-2A02-4538-AADC-681FBA078EF8}" presName="vert0" presStyleCnt="0">
        <dgm:presLayoutVars>
          <dgm:dir/>
          <dgm:animOne val="branch"/>
          <dgm:animLvl val="lvl"/>
        </dgm:presLayoutVars>
      </dgm:prSet>
      <dgm:spPr/>
    </dgm:pt>
    <dgm:pt modelId="{B84A6F75-BAD1-458A-9A51-B9F38878F4EF}" type="pres">
      <dgm:prSet presAssocID="{E1BAAA4E-905F-4565-A55D-1DC920DBB66D}" presName="thickLine" presStyleLbl="alignNode1" presStyleIdx="0" presStyleCnt="2"/>
      <dgm:spPr/>
    </dgm:pt>
    <dgm:pt modelId="{7C693F69-D04D-4B05-8B39-917E882CADC4}" type="pres">
      <dgm:prSet presAssocID="{E1BAAA4E-905F-4565-A55D-1DC920DBB66D}" presName="horz1" presStyleCnt="0"/>
      <dgm:spPr/>
    </dgm:pt>
    <dgm:pt modelId="{BD7C4654-8314-4CEB-8935-C9A0D41C7CD5}" type="pres">
      <dgm:prSet presAssocID="{E1BAAA4E-905F-4565-A55D-1DC920DBB66D}" presName="tx1" presStyleLbl="revTx" presStyleIdx="0" presStyleCnt="2"/>
      <dgm:spPr/>
    </dgm:pt>
    <dgm:pt modelId="{DE4BB300-0EF8-4D54-9E07-AE4261CFF8C6}" type="pres">
      <dgm:prSet presAssocID="{E1BAAA4E-905F-4565-A55D-1DC920DBB66D}" presName="vert1" presStyleCnt="0"/>
      <dgm:spPr/>
    </dgm:pt>
    <dgm:pt modelId="{EB79ED68-759E-4831-A61E-A9830C970E5F}" type="pres">
      <dgm:prSet presAssocID="{083B8540-B9A2-4AD1-AA9A-D33079CECB32}" presName="thickLine" presStyleLbl="alignNode1" presStyleIdx="1" presStyleCnt="2"/>
      <dgm:spPr/>
    </dgm:pt>
    <dgm:pt modelId="{99F16D7F-6DF2-488A-951F-3E176CBA2414}" type="pres">
      <dgm:prSet presAssocID="{083B8540-B9A2-4AD1-AA9A-D33079CECB32}" presName="horz1" presStyleCnt="0"/>
      <dgm:spPr/>
    </dgm:pt>
    <dgm:pt modelId="{BF1E4B1F-A562-4BC3-8EB3-111967A32867}" type="pres">
      <dgm:prSet presAssocID="{083B8540-B9A2-4AD1-AA9A-D33079CECB32}" presName="tx1" presStyleLbl="revTx" presStyleIdx="1" presStyleCnt="2"/>
      <dgm:spPr/>
    </dgm:pt>
    <dgm:pt modelId="{E81A5B68-A728-4C71-91D1-BFA48A05CBC3}" type="pres">
      <dgm:prSet presAssocID="{083B8540-B9A2-4AD1-AA9A-D33079CECB32}" presName="vert1" presStyleCnt="0"/>
      <dgm:spPr/>
    </dgm:pt>
  </dgm:ptLst>
  <dgm:cxnLst>
    <dgm:cxn modelId="{BFE2E408-8190-4A5A-BCBC-181E701A439D}" srcId="{F5101E81-2A02-4538-AADC-681FBA078EF8}" destId="{E1BAAA4E-905F-4565-A55D-1DC920DBB66D}" srcOrd="0" destOrd="0" parTransId="{FAAC1D47-20D6-4DE7-99C9-E40F594F286A}" sibTransId="{281E3FD8-1AEA-43A3-90C5-C0D131C58DE6}"/>
    <dgm:cxn modelId="{CB2E2B0E-004F-4821-9222-8403ADC162A0}" type="presOf" srcId="{083B8540-B9A2-4AD1-AA9A-D33079CECB32}" destId="{BF1E4B1F-A562-4BC3-8EB3-111967A32867}" srcOrd="0" destOrd="0" presId="urn:microsoft.com/office/officeart/2008/layout/LinedList"/>
    <dgm:cxn modelId="{1B00B175-E140-4166-AAEC-9D9976C51785}" type="presOf" srcId="{E1BAAA4E-905F-4565-A55D-1DC920DBB66D}" destId="{BD7C4654-8314-4CEB-8935-C9A0D41C7CD5}" srcOrd="0" destOrd="0" presId="urn:microsoft.com/office/officeart/2008/layout/LinedList"/>
    <dgm:cxn modelId="{09F314BD-FD32-4E50-976F-3FFBC294AAF5}" srcId="{F5101E81-2A02-4538-AADC-681FBA078EF8}" destId="{083B8540-B9A2-4AD1-AA9A-D33079CECB32}" srcOrd="1" destOrd="0" parTransId="{B2BFBBFA-6153-4C40-8F44-5006B5C457CF}" sibTransId="{5D226B06-4C84-4432-9347-4668A7942F65}"/>
    <dgm:cxn modelId="{2219D4C3-3A11-4D55-AE3F-360BF028BD1E}" type="presOf" srcId="{F5101E81-2A02-4538-AADC-681FBA078EF8}" destId="{C88C9D26-5762-4871-8BE0-075CC980D911}" srcOrd="0" destOrd="0" presId="urn:microsoft.com/office/officeart/2008/layout/LinedList"/>
    <dgm:cxn modelId="{F9F0994F-2D4C-4FAE-B620-C26F670F71C4}" type="presParOf" srcId="{C88C9D26-5762-4871-8BE0-075CC980D911}" destId="{B84A6F75-BAD1-458A-9A51-B9F38878F4EF}" srcOrd="0" destOrd="0" presId="urn:microsoft.com/office/officeart/2008/layout/LinedList"/>
    <dgm:cxn modelId="{AA0CBBD6-E30E-4401-BC87-32F119C254CB}" type="presParOf" srcId="{C88C9D26-5762-4871-8BE0-075CC980D911}" destId="{7C693F69-D04D-4B05-8B39-917E882CADC4}" srcOrd="1" destOrd="0" presId="urn:microsoft.com/office/officeart/2008/layout/LinedList"/>
    <dgm:cxn modelId="{9258E77F-503A-4880-867A-79D0CA09EE67}" type="presParOf" srcId="{7C693F69-D04D-4B05-8B39-917E882CADC4}" destId="{BD7C4654-8314-4CEB-8935-C9A0D41C7CD5}" srcOrd="0" destOrd="0" presId="urn:microsoft.com/office/officeart/2008/layout/LinedList"/>
    <dgm:cxn modelId="{336F8278-71B9-4AF7-A95B-2028FCD51F66}" type="presParOf" srcId="{7C693F69-D04D-4B05-8B39-917E882CADC4}" destId="{DE4BB300-0EF8-4D54-9E07-AE4261CFF8C6}" srcOrd="1" destOrd="0" presId="urn:microsoft.com/office/officeart/2008/layout/LinedList"/>
    <dgm:cxn modelId="{E4FDB3BF-CBAD-4F34-80A4-1BEFE7F5837B}" type="presParOf" srcId="{C88C9D26-5762-4871-8BE0-075CC980D911}" destId="{EB79ED68-759E-4831-A61E-A9830C970E5F}" srcOrd="2" destOrd="0" presId="urn:microsoft.com/office/officeart/2008/layout/LinedList"/>
    <dgm:cxn modelId="{4AA09A6E-A29B-4E88-BC6C-6954275189B1}" type="presParOf" srcId="{C88C9D26-5762-4871-8BE0-075CC980D911}" destId="{99F16D7F-6DF2-488A-951F-3E176CBA2414}" srcOrd="3" destOrd="0" presId="urn:microsoft.com/office/officeart/2008/layout/LinedList"/>
    <dgm:cxn modelId="{AF3D0714-23A0-4496-97EF-E90A6C6F3EC4}" type="presParOf" srcId="{99F16D7F-6DF2-488A-951F-3E176CBA2414}" destId="{BF1E4B1F-A562-4BC3-8EB3-111967A32867}" srcOrd="0" destOrd="0" presId="urn:microsoft.com/office/officeart/2008/layout/LinedList"/>
    <dgm:cxn modelId="{22C83CCF-8893-4F6A-A278-42F84BB7C98C}" type="presParOf" srcId="{99F16D7F-6DF2-488A-951F-3E176CBA2414}" destId="{E81A5B68-A728-4C71-91D1-BFA48A05CB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F7ABBE4-77BE-430E-895B-548BEA84706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0FFEC47-CB98-4BE0-A5AB-AA82CC2C46BE}">
      <dgm:prSet/>
      <dgm:spPr>
        <a:effectLst>
          <a:outerShdw blurRad="50800" dist="38100" dir="8100000" algn="tr" rotWithShape="0">
            <a:prstClr val="black">
              <a:alpha val="40000"/>
            </a:prstClr>
          </a:outerShdw>
        </a:effectLst>
      </dgm:spPr>
      <dgm:t>
        <a:bodyPr/>
        <a:lstStyle/>
        <a:p>
          <a:r>
            <a:rPr lang="en-US"/>
            <a:t>If you have an exposure incident to blood or OPIM, immediately do the following:</a:t>
          </a:r>
        </a:p>
      </dgm:t>
    </dgm:pt>
    <dgm:pt modelId="{B05C17CF-58F4-454B-8359-ABB96D664A5C}" type="parTrans" cxnId="{59BF2EED-E798-4430-8F7B-197E681CD845}">
      <dgm:prSet/>
      <dgm:spPr/>
      <dgm:t>
        <a:bodyPr/>
        <a:lstStyle/>
        <a:p>
          <a:endParaRPr lang="en-US"/>
        </a:p>
      </dgm:t>
    </dgm:pt>
    <dgm:pt modelId="{110611C8-04C5-4CC3-9E53-4073A1123489}" type="sibTrans" cxnId="{59BF2EED-E798-4430-8F7B-197E681CD845}">
      <dgm:prSet/>
      <dgm:spPr/>
      <dgm:t>
        <a:bodyPr/>
        <a:lstStyle/>
        <a:p>
          <a:endParaRPr lang="en-US"/>
        </a:p>
      </dgm:t>
    </dgm:pt>
    <dgm:pt modelId="{421E4FE6-A1F3-4160-AF5A-3299197B206E}">
      <dgm:prSet/>
      <dgm:spPr>
        <a:effectLst>
          <a:outerShdw blurRad="50800" dist="38100" dir="13500000" algn="br" rotWithShape="0">
            <a:prstClr val="black">
              <a:alpha val="40000"/>
            </a:prstClr>
          </a:outerShdw>
        </a:effectLst>
      </dgm:spPr>
      <dgm:t>
        <a:bodyPr/>
        <a:lstStyle/>
        <a:p>
          <a:r>
            <a:rPr lang="en-US"/>
            <a:t>Thoroughly clean the affected area.</a:t>
          </a:r>
        </a:p>
      </dgm:t>
    </dgm:pt>
    <dgm:pt modelId="{5B67CB84-F3CB-4136-853C-3BFB744290E6}" type="parTrans" cxnId="{616DE21D-4F7D-4396-B190-D0D6B689815A}">
      <dgm:prSet/>
      <dgm:spPr/>
      <dgm:t>
        <a:bodyPr/>
        <a:lstStyle/>
        <a:p>
          <a:endParaRPr lang="en-US"/>
        </a:p>
      </dgm:t>
    </dgm:pt>
    <dgm:pt modelId="{7D707AE3-D986-4AC6-8734-EB443D51447E}" type="sibTrans" cxnId="{616DE21D-4F7D-4396-B190-D0D6B689815A}">
      <dgm:prSet/>
      <dgm:spPr/>
      <dgm:t>
        <a:bodyPr/>
        <a:lstStyle/>
        <a:p>
          <a:endParaRPr lang="en-US"/>
        </a:p>
      </dgm:t>
    </dgm:pt>
    <dgm:pt modelId="{FBB231F6-0AF1-4796-B027-C5ECCD9F7C5E}">
      <dgm:prSet/>
      <dgm:spPr>
        <a:effectLst>
          <a:outerShdw blurRad="50800" dist="38100" dir="13500000" algn="br" rotWithShape="0">
            <a:prstClr val="black">
              <a:alpha val="40000"/>
            </a:prstClr>
          </a:outerShdw>
        </a:effectLst>
      </dgm:spPr>
      <dgm:t>
        <a:bodyPr/>
        <a:lstStyle/>
        <a:p>
          <a:r>
            <a:rPr lang="en-US"/>
            <a:t>Wash needlesticks, cuts, and </a:t>
          </a:r>
          <a:br>
            <a:rPr lang="en-US"/>
          </a:br>
          <a:r>
            <a:rPr lang="en-US"/>
            <a:t>skin with soap and water.</a:t>
          </a:r>
        </a:p>
      </dgm:t>
    </dgm:pt>
    <dgm:pt modelId="{271355C9-B8B0-4171-97D1-40597144FDAB}" type="parTrans" cxnId="{64F43B0A-086C-4872-B41F-52C02CFE3030}">
      <dgm:prSet/>
      <dgm:spPr/>
      <dgm:t>
        <a:bodyPr/>
        <a:lstStyle/>
        <a:p>
          <a:endParaRPr lang="en-US"/>
        </a:p>
      </dgm:t>
    </dgm:pt>
    <dgm:pt modelId="{67A38681-9EE5-4D22-85AD-8A45BA553338}" type="sibTrans" cxnId="{64F43B0A-086C-4872-B41F-52C02CFE3030}">
      <dgm:prSet/>
      <dgm:spPr/>
      <dgm:t>
        <a:bodyPr/>
        <a:lstStyle/>
        <a:p>
          <a:endParaRPr lang="en-US"/>
        </a:p>
      </dgm:t>
    </dgm:pt>
    <dgm:pt modelId="{FE79424C-2466-4F0B-B039-DB4F5B4EBC93}">
      <dgm:prSet/>
      <dgm:spPr>
        <a:effectLst>
          <a:outerShdw blurRad="50800" dist="38100" dir="13500000" algn="br" rotWithShape="0">
            <a:prstClr val="black">
              <a:alpha val="40000"/>
            </a:prstClr>
          </a:outerShdw>
        </a:effectLst>
      </dgm:spPr>
      <dgm:t>
        <a:bodyPr/>
        <a:lstStyle/>
        <a:p>
          <a:r>
            <a:rPr lang="en-US"/>
            <a:t>Flush with water splashes to the </a:t>
          </a:r>
          <a:br>
            <a:rPr lang="en-US"/>
          </a:br>
          <a:r>
            <a:rPr lang="en-US"/>
            <a:t>nose and mouth.</a:t>
          </a:r>
        </a:p>
      </dgm:t>
    </dgm:pt>
    <dgm:pt modelId="{FFC66505-CCF0-4B4A-95A4-087158E67E2C}" type="parTrans" cxnId="{B10689E4-3085-47D3-882A-01F94CD8464B}">
      <dgm:prSet/>
      <dgm:spPr/>
      <dgm:t>
        <a:bodyPr/>
        <a:lstStyle/>
        <a:p>
          <a:endParaRPr lang="en-US"/>
        </a:p>
      </dgm:t>
    </dgm:pt>
    <dgm:pt modelId="{E965B232-395A-418A-AC4F-5AA1963374CC}" type="sibTrans" cxnId="{B10689E4-3085-47D3-882A-01F94CD8464B}">
      <dgm:prSet/>
      <dgm:spPr/>
      <dgm:t>
        <a:bodyPr/>
        <a:lstStyle/>
        <a:p>
          <a:endParaRPr lang="en-US"/>
        </a:p>
      </dgm:t>
    </dgm:pt>
    <dgm:pt modelId="{7D41A98E-5FB0-44D9-B2F7-C383947902DD}">
      <dgm:prSet/>
      <dgm:spPr>
        <a:effectLst>
          <a:outerShdw blurRad="50800" dist="38100" dir="13500000" algn="br" rotWithShape="0">
            <a:prstClr val="black">
              <a:alpha val="40000"/>
            </a:prstClr>
          </a:outerShdw>
        </a:effectLst>
      </dgm:spPr>
      <dgm:t>
        <a:bodyPr/>
        <a:lstStyle/>
        <a:p>
          <a:r>
            <a:rPr lang="en-US"/>
            <a:t>Irrigate eyes with clean water, </a:t>
          </a:r>
          <a:br>
            <a:rPr lang="en-US"/>
          </a:br>
          <a:r>
            <a:rPr lang="en-US"/>
            <a:t>saline, or sterile irrigants.</a:t>
          </a:r>
        </a:p>
      </dgm:t>
    </dgm:pt>
    <dgm:pt modelId="{281FBFA5-1136-4567-9A8F-2EB7FD11F8B6}" type="parTrans" cxnId="{AEEF507D-F1C6-455F-8505-B77EFF2AA779}">
      <dgm:prSet/>
      <dgm:spPr/>
      <dgm:t>
        <a:bodyPr/>
        <a:lstStyle/>
        <a:p>
          <a:endParaRPr lang="en-US"/>
        </a:p>
      </dgm:t>
    </dgm:pt>
    <dgm:pt modelId="{21320CEA-4115-49C8-BB4F-49C74898B87A}" type="sibTrans" cxnId="{AEEF507D-F1C6-455F-8505-B77EFF2AA779}">
      <dgm:prSet/>
      <dgm:spPr/>
      <dgm:t>
        <a:bodyPr/>
        <a:lstStyle/>
        <a:p>
          <a:endParaRPr lang="en-US"/>
        </a:p>
      </dgm:t>
    </dgm:pt>
    <dgm:pt modelId="{7193F548-2EEA-4D90-A8E3-25E50D58FE20}">
      <dgm:prSet/>
      <dgm:spPr>
        <a:effectLst>
          <a:outerShdw blurRad="50800" dist="38100" dir="13500000" algn="br" rotWithShape="0">
            <a:prstClr val="black">
              <a:alpha val="40000"/>
            </a:prstClr>
          </a:outerShdw>
        </a:effectLst>
      </dgm:spPr>
      <dgm:t>
        <a:bodyPr/>
        <a:lstStyle/>
        <a:p>
          <a:r>
            <a:rPr lang="en-US"/>
            <a:t>Report exposure to supervisor, person or department responsible for managing exposures.  Fill out an Incident Report Form.</a:t>
          </a:r>
        </a:p>
      </dgm:t>
    </dgm:pt>
    <dgm:pt modelId="{069F61FB-F901-498A-BD68-5EC0F2D36BF1}" type="parTrans" cxnId="{D69883F6-1481-422D-BD15-3A29D8434706}">
      <dgm:prSet/>
      <dgm:spPr/>
      <dgm:t>
        <a:bodyPr/>
        <a:lstStyle/>
        <a:p>
          <a:endParaRPr lang="en-US"/>
        </a:p>
      </dgm:t>
    </dgm:pt>
    <dgm:pt modelId="{83855233-646E-42E5-8307-6644CD2A8DDC}" type="sibTrans" cxnId="{D69883F6-1481-422D-BD15-3A29D8434706}">
      <dgm:prSet/>
      <dgm:spPr/>
      <dgm:t>
        <a:bodyPr/>
        <a:lstStyle/>
        <a:p>
          <a:endParaRPr lang="en-US"/>
        </a:p>
      </dgm:t>
    </dgm:pt>
    <dgm:pt modelId="{F9AC313E-3BA4-44E0-8B38-920673FB4E97}" type="pres">
      <dgm:prSet presAssocID="{AF7ABBE4-77BE-430E-895B-548BEA84706D}" presName="Name0" presStyleCnt="0">
        <dgm:presLayoutVars>
          <dgm:dir/>
          <dgm:animLvl val="lvl"/>
          <dgm:resizeHandles val="exact"/>
        </dgm:presLayoutVars>
      </dgm:prSet>
      <dgm:spPr/>
    </dgm:pt>
    <dgm:pt modelId="{73CE3ADC-0E0C-427F-9E7B-350F58079321}" type="pres">
      <dgm:prSet presAssocID="{A0FFEC47-CB98-4BE0-A5AB-AA82CC2C46BE}" presName="composite" presStyleCnt="0"/>
      <dgm:spPr/>
    </dgm:pt>
    <dgm:pt modelId="{F869DF87-D6C3-411B-BB99-F0141CB5330A}" type="pres">
      <dgm:prSet presAssocID="{A0FFEC47-CB98-4BE0-A5AB-AA82CC2C46BE}" presName="parTx" presStyleLbl="alignNode1" presStyleIdx="0" presStyleCnt="1">
        <dgm:presLayoutVars>
          <dgm:chMax val="0"/>
          <dgm:chPref val="0"/>
          <dgm:bulletEnabled val="1"/>
        </dgm:presLayoutVars>
      </dgm:prSet>
      <dgm:spPr/>
    </dgm:pt>
    <dgm:pt modelId="{20E66A29-F567-46C9-B276-0B3F031C4171}" type="pres">
      <dgm:prSet presAssocID="{A0FFEC47-CB98-4BE0-A5AB-AA82CC2C46BE}" presName="desTx" presStyleLbl="alignAccFollowNode1" presStyleIdx="0" presStyleCnt="1">
        <dgm:presLayoutVars>
          <dgm:bulletEnabled val="1"/>
        </dgm:presLayoutVars>
      </dgm:prSet>
      <dgm:spPr/>
    </dgm:pt>
  </dgm:ptLst>
  <dgm:cxnLst>
    <dgm:cxn modelId="{64F43B0A-086C-4872-B41F-52C02CFE3030}" srcId="{A0FFEC47-CB98-4BE0-A5AB-AA82CC2C46BE}" destId="{FBB231F6-0AF1-4796-B027-C5ECCD9F7C5E}" srcOrd="1" destOrd="0" parTransId="{271355C9-B8B0-4171-97D1-40597144FDAB}" sibTransId="{67A38681-9EE5-4D22-85AD-8A45BA553338}"/>
    <dgm:cxn modelId="{5474670A-E93A-4A7B-AA8D-0AD7B173AC10}" type="presOf" srcId="{7D41A98E-5FB0-44D9-B2F7-C383947902DD}" destId="{20E66A29-F567-46C9-B276-0B3F031C4171}" srcOrd="0" destOrd="3" presId="urn:microsoft.com/office/officeart/2005/8/layout/hList1"/>
    <dgm:cxn modelId="{616DE21D-4F7D-4396-B190-D0D6B689815A}" srcId="{A0FFEC47-CB98-4BE0-A5AB-AA82CC2C46BE}" destId="{421E4FE6-A1F3-4160-AF5A-3299197B206E}" srcOrd="0" destOrd="0" parTransId="{5B67CB84-F3CB-4136-853C-3BFB744290E6}" sibTransId="{7D707AE3-D986-4AC6-8734-EB443D51447E}"/>
    <dgm:cxn modelId="{5165BD32-D003-4EAF-850D-1F5C51655493}" type="presOf" srcId="{FE79424C-2466-4F0B-B039-DB4F5B4EBC93}" destId="{20E66A29-F567-46C9-B276-0B3F031C4171}" srcOrd="0" destOrd="2" presId="urn:microsoft.com/office/officeart/2005/8/layout/hList1"/>
    <dgm:cxn modelId="{A76B643C-69F7-4100-A48E-69A69434E748}" type="presOf" srcId="{FBB231F6-0AF1-4796-B027-C5ECCD9F7C5E}" destId="{20E66A29-F567-46C9-B276-0B3F031C4171}" srcOrd="0" destOrd="1" presId="urn:microsoft.com/office/officeart/2005/8/layout/hList1"/>
    <dgm:cxn modelId="{45A3A045-9F5F-459F-A33E-E28173A1E4B5}" type="presOf" srcId="{421E4FE6-A1F3-4160-AF5A-3299197B206E}" destId="{20E66A29-F567-46C9-B276-0B3F031C4171}" srcOrd="0" destOrd="0" presId="urn:microsoft.com/office/officeart/2005/8/layout/hList1"/>
    <dgm:cxn modelId="{AA257351-4704-45D6-A332-5E51F08A9D15}" type="presOf" srcId="{7193F548-2EEA-4D90-A8E3-25E50D58FE20}" destId="{20E66A29-F567-46C9-B276-0B3F031C4171}" srcOrd="0" destOrd="4" presId="urn:microsoft.com/office/officeart/2005/8/layout/hList1"/>
    <dgm:cxn modelId="{AEEF507D-F1C6-455F-8505-B77EFF2AA779}" srcId="{A0FFEC47-CB98-4BE0-A5AB-AA82CC2C46BE}" destId="{7D41A98E-5FB0-44D9-B2F7-C383947902DD}" srcOrd="3" destOrd="0" parTransId="{281FBFA5-1136-4567-9A8F-2EB7FD11F8B6}" sibTransId="{21320CEA-4115-49C8-BB4F-49C74898B87A}"/>
    <dgm:cxn modelId="{DF8379C9-7164-4C54-80D3-CD1C5BFC427C}" type="presOf" srcId="{A0FFEC47-CB98-4BE0-A5AB-AA82CC2C46BE}" destId="{F869DF87-D6C3-411B-BB99-F0141CB5330A}" srcOrd="0" destOrd="0" presId="urn:microsoft.com/office/officeart/2005/8/layout/hList1"/>
    <dgm:cxn modelId="{B10689E4-3085-47D3-882A-01F94CD8464B}" srcId="{A0FFEC47-CB98-4BE0-A5AB-AA82CC2C46BE}" destId="{FE79424C-2466-4F0B-B039-DB4F5B4EBC93}" srcOrd="2" destOrd="0" parTransId="{FFC66505-CCF0-4B4A-95A4-087158E67E2C}" sibTransId="{E965B232-395A-418A-AC4F-5AA1963374CC}"/>
    <dgm:cxn modelId="{59BF2EED-E798-4430-8F7B-197E681CD845}" srcId="{AF7ABBE4-77BE-430E-895B-548BEA84706D}" destId="{A0FFEC47-CB98-4BE0-A5AB-AA82CC2C46BE}" srcOrd="0" destOrd="0" parTransId="{B05C17CF-58F4-454B-8359-ABB96D664A5C}" sibTransId="{110611C8-04C5-4CC3-9E53-4073A1123489}"/>
    <dgm:cxn modelId="{160645EF-36D2-4A1F-8C97-7EDB74E55B47}" type="presOf" srcId="{AF7ABBE4-77BE-430E-895B-548BEA84706D}" destId="{F9AC313E-3BA4-44E0-8B38-920673FB4E97}" srcOrd="0" destOrd="0" presId="urn:microsoft.com/office/officeart/2005/8/layout/hList1"/>
    <dgm:cxn modelId="{D69883F6-1481-422D-BD15-3A29D8434706}" srcId="{A0FFEC47-CB98-4BE0-A5AB-AA82CC2C46BE}" destId="{7193F548-2EEA-4D90-A8E3-25E50D58FE20}" srcOrd="4" destOrd="0" parTransId="{069F61FB-F901-498A-BD68-5EC0F2D36BF1}" sibTransId="{83855233-646E-42E5-8307-6644CD2A8DDC}"/>
    <dgm:cxn modelId="{4863AE83-A00C-4283-B41D-CB6328A075F3}" type="presParOf" srcId="{F9AC313E-3BA4-44E0-8B38-920673FB4E97}" destId="{73CE3ADC-0E0C-427F-9E7B-350F58079321}" srcOrd="0" destOrd="0" presId="urn:microsoft.com/office/officeart/2005/8/layout/hList1"/>
    <dgm:cxn modelId="{EC8B022B-8BD0-48B4-B65C-6E678E0E54CB}" type="presParOf" srcId="{73CE3ADC-0E0C-427F-9E7B-350F58079321}" destId="{F869DF87-D6C3-411B-BB99-F0141CB5330A}" srcOrd="0" destOrd="0" presId="urn:microsoft.com/office/officeart/2005/8/layout/hList1"/>
    <dgm:cxn modelId="{0FDCEBDF-0018-4C38-9435-53E47ACA2C4A}" type="presParOf" srcId="{73CE3ADC-0E0C-427F-9E7B-350F58079321}" destId="{20E66A29-F567-46C9-B276-0B3F031C417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B872B-A76F-4F69-8BC7-B11D81F69702}"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A9CBBEF5-FE6B-4D77-9EFE-B991DDE79A23}">
      <dgm:prSet/>
      <dgm:spPr/>
      <dgm:t>
        <a:bodyPr/>
        <a:lstStyle/>
        <a:p>
          <a:r>
            <a:rPr lang="en-US"/>
            <a:t>Educate</a:t>
          </a:r>
        </a:p>
      </dgm:t>
    </dgm:pt>
    <dgm:pt modelId="{FA052C64-97BB-4DF7-871A-A752CFD9F1A4}" type="parTrans" cxnId="{9ADC10E7-D752-498F-BB50-1C705549F706}">
      <dgm:prSet/>
      <dgm:spPr/>
      <dgm:t>
        <a:bodyPr/>
        <a:lstStyle/>
        <a:p>
          <a:endParaRPr lang="en-US"/>
        </a:p>
      </dgm:t>
    </dgm:pt>
    <dgm:pt modelId="{BDA39A22-0D0B-4703-A2A8-B042CF6CBCE4}" type="sibTrans" cxnId="{9ADC10E7-D752-498F-BB50-1C705549F706}">
      <dgm:prSet/>
      <dgm:spPr/>
      <dgm:t>
        <a:bodyPr/>
        <a:lstStyle/>
        <a:p>
          <a:endParaRPr lang="en-US"/>
        </a:p>
      </dgm:t>
    </dgm:pt>
    <dgm:pt modelId="{551C0234-EB24-4BEF-9EE9-FEDB8FDF6A33}">
      <dgm:prSet/>
      <dgm:spPr/>
      <dgm:t>
        <a:bodyPr/>
        <a:lstStyle/>
        <a:p>
          <a:r>
            <a:rPr lang="en-US"/>
            <a:t>Educate school staff regarding bloodborne pathogens (BBP).</a:t>
          </a:r>
        </a:p>
      </dgm:t>
    </dgm:pt>
    <dgm:pt modelId="{185DBC9E-0709-4ED1-9DAA-349B6A269321}" type="parTrans" cxnId="{85CC01C4-6174-4A6C-A30F-1D3C85271EBC}">
      <dgm:prSet/>
      <dgm:spPr/>
      <dgm:t>
        <a:bodyPr/>
        <a:lstStyle/>
        <a:p>
          <a:endParaRPr lang="en-US"/>
        </a:p>
      </dgm:t>
    </dgm:pt>
    <dgm:pt modelId="{BC32F315-6759-4A83-9725-D34E5507647A}" type="sibTrans" cxnId="{85CC01C4-6174-4A6C-A30F-1D3C85271EBC}">
      <dgm:prSet/>
      <dgm:spPr/>
      <dgm:t>
        <a:bodyPr/>
        <a:lstStyle/>
        <a:p>
          <a:endParaRPr lang="en-US"/>
        </a:p>
      </dgm:t>
    </dgm:pt>
    <dgm:pt modelId="{6C7C7D6A-3E59-40AE-93DB-930AE188D08D}">
      <dgm:prSet/>
      <dgm:spPr/>
      <dgm:t>
        <a:bodyPr/>
        <a:lstStyle/>
        <a:p>
          <a:r>
            <a:rPr lang="en-US"/>
            <a:t>Instruct</a:t>
          </a:r>
        </a:p>
      </dgm:t>
    </dgm:pt>
    <dgm:pt modelId="{25665AF0-6E9F-40A1-A2ED-183FA6DDEDDE}" type="parTrans" cxnId="{0F45E4E9-CBEB-46D0-A381-FB4EFE4FFF40}">
      <dgm:prSet/>
      <dgm:spPr/>
      <dgm:t>
        <a:bodyPr/>
        <a:lstStyle/>
        <a:p>
          <a:endParaRPr lang="en-US"/>
        </a:p>
      </dgm:t>
    </dgm:pt>
    <dgm:pt modelId="{971954E5-E47D-451C-AB42-B7DA9741F507}" type="sibTrans" cxnId="{0F45E4E9-CBEB-46D0-A381-FB4EFE4FFF40}">
      <dgm:prSet/>
      <dgm:spPr/>
      <dgm:t>
        <a:bodyPr/>
        <a:lstStyle/>
        <a:p>
          <a:endParaRPr lang="en-US"/>
        </a:p>
      </dgm:t>
    </dgm:pt>
    <dgm:pt modelId="{2A273B9C-9E4B-4EBB-9792-0283A6EA1A2B}">
      <dgm:prSet/>
      <dgm:spPr/>
      <dgm:t>
        <a:bodyPr/>
        <a:lstStyle/>
        <a:p>
          <a:r>
            <a:rPr lang="en-US"/>
            <a:t>Instruct staff on ways to protect themselves from occupational exposure to BBP.</a:t>
          </a:r>
        </a:p>
      </dgm:t>
    </dgm:pt>
    <dgm:pt modelId="{6B1F2581-4D64-4685-98A1-0F6665DD685E}" type="parTrans" cxnId="{9D3450A8-47EE-45DF-AE39-79195FBD05B4}">
      <dgm:prSet/>
      <dgm:spPr/>
      <dgm:t>
        <a:bodyPr/>
        <a:lstStyle/>
        <a:p>
          <a:endParaRPr lang="en-US"/>
        </a:p>
      </dgm:t>
    </dgm:pt>
    <dgm:pt modelId="{A1AB57CB-E953-4CAB-9573-2FE08FBCF359}" type="sibTrans" cxnId="{9D3450A8-47EE-45DF-AE39-79195FBD05B4}">
      <dgm:prSet/>
      <dgm:spPr/>
      <dgm:t>
        <a:bodyPr/>
        <a:lstStyle/>
        <a:p>
          <a:endParaRPr lang="en-US"/>
        </a:p>
      </dgm:t>
    </dgm:pt>
    <dgm:pt modelId="{F0934539-352A-44B9-9361-DB819F743982}">
      <dgm:prSet/>
      <dgm:spPr/>
      <dgm:t>
        <a:bodyPr/>
        <a:lstStyle/>
        <a:p>
          <a:r>
            <a:rPr lang="en-US"/>
            <a:t>Provide</a:t>
          </a:r>
        </a:p>
      </dgm:t>
    </dgm:pt>
    <dgm:pt modelId="{ABBD80F7-CBDF-4DB1-8B7D-DD7855667E26}" type="parTrans" cxnId="{1F61369A-BBE9-4E5D-9531-2E5026665A5C}">
      <dgm:prSet/>
      <dgm:spPr/>
      <dgm:t>
        <a:bodyPr/>
        <a:lstStyle/>
        <a:p>
          <a:endParaRPr lang="en-US"/>
        </a:p>
      </dgm:t>
    </dgm:pt>
    <dgm:pt modelId="{0B459982-2D5D-4557-B3A4-D1544E4BEA56}" type="sibTrans" cxnId="{1F61369A-BBE9-4E5D-9531-2E5026665A5C}">
      <dgm:prSet/>
      <dgm:spPr/>
      <dgm:t>
        <a:bodyPr/>
        <a:lstStyle/>
        <a:p>
          <a:endParaRPr lang="en-US"/>
        </a:p>
      </dgm:t>
    </dgm:pt>
    <dgm:pt modelId="{6148295F-F0F1-4639-A33B-F40B2E37A780}">
      <dgm:prSet/>
      <dgm:spPr/>
      <dgm:t>
        <a:bodyPr/>
        <a:lstStyle/>
        <a:p>
          <a:r>
            <a:rPr lang="en-US"/>
            <a:t>Provide resources. </a:t>
          </a:r>
        </a:p>
      </dgm:t>
    </dgm:pt>
    <dgm:pt modelId="{8CFBC0B6-D243-43F7-8970-2480FFB02148}" type="parTrans" cxnId="{DE72CA72-F21D-4704-8C44-1D8A6766C33B}">
      <dgm:prSet/>
      <dgm:spPr/>
      <dgm:t>
        <a:bodyPr/>
        <a:lstStyle/>
        <a:p>
          <a:endParaRPr lang="en-US"/>
        </a:p>
      </dgm:t>
    </dgm:pt>
    <dgm:pt modelId="{1198B593-A2D6-46E6-9495-7733B4E465C7}" type="sibTrans" cxnId="{DE72CA72-F21D-4704-8C44-1D8A6766C33B}">
      <dgm:prSet/>
      <dgm:spPr/>
      <dgm:t>
        <a:bodyPr/>
        <a:lstStyle/>
        <a:p>
          <a:endParaRPr lang="en-US"/>
        </a:p>
      </dgm:t>
    </dgm:pt>
    <dgm:pt modelId="{9D7D6DEE-78CA-4529-8775-2051316240F7}" type="pres">
      <dgm:prSet presAssocID="{489B872B-A76F-4F69-8BC7-B11D81F69702}" presName="Name0" presStyleCnt="0">
        <dgm:presLayoutVars>
          <dgm:dir/>
          <dgm:animLvl val="lvl"/>
          <dgm:resizeHandles val="exact"/>
        </dgm:presLayoutVars>
      </dgm:prSet>
      <dgm:spPr/>
    </dgm:pt>
    <dgm:pt modelId="{C8A9543B-F8E8-411C-B0D4-A06C76F0DD7F}" type="pres">
      <dgm:prSet presAssocID="{A9CBBEF5-FE6B-4D77-9EFE-B991DDE79A23}" presName="linNode" presStyleCnt="0"/>
      <dgm:spPr/>
    </dgm:pt>
    <dgm:pt modelId="{CFB321F7-4294-44FA-878F-6A5702844587}" type="pres">
      <dgm:prSet presAssocID="{A9CBBEF5-FE6B-4D77-9EFE-B991DDE79A23}" presName="parentText" presStyleLbl="alignNode1" presStyleIdx="0" presStyleCnt="3">
        <dgm:presLayoutVars>
          <dgm:chMax val="1"/>
          <dgm:bulletEnabled/>
        </dgm:presLayoutVars>
      </dgm:prSet>
      <dgm:spPr/>
    </dgm:pt>
    <dgm:pt modelId="{2DB83370-5D36-4C6A-83DF-E6D044A9B43E}" type="pres">
      <dgm:prSet presAssocID="{A9CBBEF5-FE6B-4D77-9EFE-B991DDE79A23}" presName="descendantText" presStyleLbl="alignAccFollowNode1" presStyleIdx="0" presStyleCnt="3">
        <dgm:presLayoutVars>
          <dgm:bulletEnabled/>
        </dgm:presLayoutVars>
      </dgm:prSet>
      <dgm:spPr/>
    </dgm:pt>
    <dgm:pt modelId="{160604E7-31B8-42CB-A130-DF5A270D3E3C}" type="pres">
      <dgm:prSet presAssocID="{BDA39A22-0D0B-4703-A2A8-B042CF6CBCE4}" presName="sp" presStyleCnt="0"/>
      <dgm:spPr/>
    </dgm:pt>
    <dgm:pt modelId="{89399F69-FE3E-4D53-9844-3DC5E583799A}" type="pres">
      <dgm:prSet presAssocID="{6C7C7D6A-3E59-40AE-93DB-930AE188D08D}" presName="linNode" presStyleCnt="0"/>
      <dgm:spPr/>
    </dgm:pt>
    <dgm:pt modelId="{6283654B-9F71-4B3D-A8B0-FBF2386BAF0B}" type="pres">
      <dgm:prSet presAssocID="{6C7C7D6A-3E59-40AE-93DB-930AE188D08D}" presName="parentText" presStyleLbl="alignNode1" presStyleIdx="1" presStyleCnt="3">
        <dgm:presLayoutVars>
          <dgm:chMax val="1"/>
          <dgm:bulletEnabled/>
        </dgm:presLayoutVars>
      </dgm:prSet>
      <dgm:spPr/>
    </dgm:pt>
    <dgm:pt modelId="{97736AF7-7B8A-4305-8D33-DF4926D75D1A}" type="pres">
      <dgm:prSet presAssocID="{6C7C7D6A-3E59-40AE-93DB-930AE188D08D}" presName="descendantText" presStyleLbl="alignAccFollowNode1" presStyleIdx="1" presStyleCnt="3">
        <dgm:presLayoutVars>
          <dgm:bulletEnabled/>
        </dgm:presLayoutVars>
      </dgm:prSet>
      <dgm:spPr/>
    </dgm:pt>
    <dgm:pt modelId="{93F4A58B-22E4-4D44-B78A-E79FCB7F9CB9}" type="pres">
      <dgm:prSet presAssocID="{971954E5-E47D-451C-AB42-B7DA9741F507}" presName="sp" presStyleCnt="0"/>
      <dgm:spPr/>
    </dgm:pt>
    <dgm:pt modelId="{20C8CB25-6198-4B59-900B-9BC4ECEE8588}" type="pres">
      <dgm:prSet presAssocID="{F0934539-352A-44B9-9361-DB819F743982}" presName="linNode" presStyleCnt="0"/>
      <dgm:spPr/>
    </dgm:pt>
    <dgm:pt modelId="{39194E23-7BD7-4A2B-A1C6-23D4A9EBFF36}" type="pres">
      <dgm:prSet presAssocID="{F0934539-352A-44B9-9361-DB819F743982}" presName="parentText" presStyleLbl="alignNode1" presStyleIdx="2" presStyleCnt="3">
        <dgm:presLayoutVars>
          <dgm:chMax val="1"/>
          <dgm:bulletEnabled/>
        </dgm:presLayoutVars>
      </dgm:prSet>
      <dgm:spPr/>
    </dgm:pt>
    <dgm:pt modelId="{F6D1833D-B650-4D62-88FF-A8A552F4CD32}" type="pres">
      <dgm:prSet presAssocID="{F0934539-352A-44B9-9361-DB819F743982}" presName="descendantText" presStyleLbl="alignAccFollowNode1" presStyleIdx="2" presStyleCnt="3">
        <dgm:presLayoutVars>
          <dgm:bulletEnabled/>
        </dgm:presLayoutVars>
      </dgm:prSet>
      <dgm:spPr/>
    </dgm:pt>
  </dgm:ptLst>
  <dgm:cxnLst>
    <dgm:cxn modelId="{506C2503-5197-49A0-8AAC-CE26491D22AD}" type="presOf" srcId="{489B872B-A76F-4F69-8BC7-B11D81F69702}" destId="{9D7D6DEE-78CA-4529-8775-2051316240F7}" srcOrd="0" destOrd="0" presId="urn:microsoft.com/office/officeart/2016/7/layout/VerticalSolidActionList"/>
    <dgm:cxn modelId="{D67B390C-81C1-4900-A2E7-7A39446056AA}" type="presOf" srcId="{6C7C7D6A-3E59-40AE-93DB-930AE188D08D}" destId="{6283654B-9F71-4B3D-A8B0-FBF2386BAF0B}" srcOrd="0" destOrd="0" presId="urn:microsoft.com/office/officeart/2016/7/layout/VerticalSolidActionList"/>
    <dgm:cxn modelId="{DE72CA72-F21D-4704-8C44-1D8A6766C33B}" srcId="{F0934539-352A-44B9-9361-DB819F743982}" destId="{6148295F-F0F1-4639-A33B-F40B2E37A780}" srcOrd="0" destOrd="0" parTransId="{8CFBC0B6-D243-43F7-8970-2480FFB02148}" sibTransId="{1198B593-A2D6-46E6-9495-7733B4E465C7}"/>
    <dgm:cxn modelId="{1F61369A-BBE9-4E5D-9531-2E5026665A5C}" srcId="{489B872B-A76F-4F69-8BC7-B11D81F69702}" destId="{F0934539-352A-44B9-9361-DB819F743982}" srcOrd="2" destOrd="0" parTransId="{ABBD80F7-CBDF-4DB1-8B7D-DD7855667E26}" sibTransId="{0B459982-2D5D-4557-B3A4-D1544E4BEA56}"/>
    <dgm:cxn modelId="{9D3450A8-47EE-45DF-AE39-79195FBD05B4}" srcId="{6C7C7D6A-3E59-40AE-93DB-930AE188D08D}" destId="{2A273B9C-9E4B-4EBB-9792-0283A6EA1A2B}" srcOrd="0" destOrd="0" parTransId="{6B1F2581-4D64-4685-98A1-0F6665DD685E}" sibTransId="{A1AB57CB-E953-4CAB-9573-2FE08FBCF359}"/>
    <dgm:cxn modelId="{7B4E82B0-3DC9-4F67-A792-238BB6D80106}" type="presOf" srcId="{6148295F-F0F1-4639-A33B-F40B2E37A780}" destId="{F6D1833D-B650-4D62-88FF-A8A552F4CD32}" srcOrd="0" destOrd="0" presId="urn:microsoft.com/office/officeart/2016/7/layout/VerticalSolidActionList"/>
    <dgm:cxn modelId="{0AEE7CC0-FDC0-4811-8A4F-FDCA0EC18205}" type="presOf" srcId="{F0934539-352A-44B9-9361-DB819F743982}" destId="{39194E23-7BD7-4A2B-A1C6-23D4A9EBFF36}" srcOrd="0" destOrd="0" presId="urn:microsoft.com/office/officeart/2016/7/layout/VerticalSolidActionList"/>
    <dgm:cxn modelId="{85CC01C4-6174-4A6C-A30F-1D3C85271EBC}" srcId="{A9CBBEF5-FE6B-4D77-9EFE-B991DDE79A23}" destId="{551C0234-EB24-4BEF-9EE9-FEDB8FDF6A33}" srcOrd="0" destOrd="0" parTransId="{185DBC9E-0709-4ED1-9DAA-349B6A269321}" sibTransId="{BC32F315-6759-4A83-9725-D34E5507647A}"/>
    <dgm:cxn modelId="{9ADC10E7-D752-498F-BB50-1C705549F706}" srcId="{489B872B-A76F-4F69-8BC7-B11D81F69702}" destId="{A9CBBEF5-FE6B-4D77-9EFE-B991DDE79A23}" srcOrd="0" destOrd="0" parTransId="{FA052C64-97BB-4DF7-871A-A752CFD9F1A4}" sibTransId="{BDA39A22-0D0B-4703-A2A8-B042CF6CBCE4}"/>
    <dgm:cxn modelId="{CAA0F7E7-4191-4071-9122-614C02B5C403}" type="presOf" srcId="{A9CBBEF5-FE6B-4D77-9EFE-B991DDE79A23}" destId="{CFB321F7-4294-44FA-878F-6A5702844587}" srcOrd="0" destOrd="0" presId="urn:microsoft.com/office/officeart/2016/7/layout/VerticalSolidActionList"/>
    <dgm:cxn modelId="{0F45E4E9-CBEB-46D0-A381-FB4EFE4FFF40}" srcId="{489B872B-A76F-4F69-8BC7-B11D81F69702}" destId="{6C7C7D6A-3E59-40AE-93DB-930AE188D08D}" srcOrd="1" destOrd="0" parTransId="{25665AF0-6E9F-40A1-A2ED-183FA6DDEDDE}" sibTransId="{971954E5-E47D-451C-AB42-B7DA9741F507}"/>
    <dgm:cxn modelId="{F8A727EF-A4C1-4623-9A9E-FAAEC4A0CBA8}" type="presOf" srcId="{551C0234-EB24-4BEF-9EE9-FEDB8FDF6A33}" destId="{2DB83370-5D36-4C6A-83DF-E6D044A9B43E}" srcOrd="0" destOrd="0" presId="urn:microsoft.com/office/officeart/2016/7/layout/VerticalSolidActionList"/>
    <dgm:cxn modelId="{69E7C9F4-73E5-452A-AB35-D8C6B79CA389}" type="presOf" srcId="{2A273B9C-9E4B-4EBB-9792-0283A6EA1A2B}" destId="{97736AF7-7B8A-4305-8D33-DF4926D75D1A}" srcOrd="0" destOrd="0" presId="urn:microsoft.com/office/officeart/2016/7/layout/VerticalSolidActionList"/>
    <dgm:cxn modelId="{1E32AAA3-17F6-415D-9FC5-7EC877FBC422}" type="presParOf" srcId="{9D7D6DEE-78CA-4529-8775-2051316240F7}" destId="{C8A9543B-F8E8-411C-B0D4-A06C76F0DD7F}" srcOrd="0" destOrd="0" presId="urn:microsoft.com/office/officeart/2016/7/layout/VerticalSolidActionList"/>
    <dgm:cxn modelId="{2C591FD1-1E2F-45B3-8022-7C7ABD49AFD3}" type="presParOf" srcId="{C8A9543B-F8E8-411C-B0D4-A06C76F0DD7F}" destId="{CFB321F7-4294-44FA-878F-6A5702844587}" srcOrd="0" destOrd="0" presId="urn:microsoft.com/office/officeart/2016/7/layout/VerticalSolidActionList"/>
    <dgm:cxn modelId="{707C8A49-9CF2-4A8F-8716-42CF94B41C75}" type="presParOf" srcId="{C8A9543B-F8E8-411C-B0D4-A06C76F0DD7F}" destId="{2DB83370-5D36-4C6A-83DF-E6D044A9B43E}" srcOrd="1" destOrd="0" presId="urn:microsoft.com/office/officeart/2016/7/layout/VerticalSolidActionList"/>
    <dgm:cxn modelId="{41835DD6-CD10-4204-8FD1-087C46428C9C}" type="presParOf" srcId="{9D7D6DEE-78CA-4529-8775-2051316240F7}" destId="{160604E7-31B8-42CB-A130-DF5A270D3E3C}" srcOrd="1" destOrd="0" presId="urn:microsoft.com/office/officeart/2016/7/layout/VerticalSolidActionList"/>
    <dgm:cxn modelId="{77E4469B-C657-4502-929C-8C000CCE1F45}" type="presParOf" srcId="{9D7D6DEE-78CA-4529-8775-2051316240F7}" destId="{89399F69-FE3E-4D53-9844-3DC5E583799A}" srcOrd="2" destOrd="0" presId="urn:microsoft.com/office/officeart/2016/7/layout/VerticalSolidActionList"/>
    <dgm:cxn modelId="{9C66B9C8-14A3-4EE2-9566-1D0A9CCCBE50}" type="presParOf" srcId="{89399F69-FE3E-4D53-9844-3DC5E583799A}" destId="{6283654B-9F71-4B3D-A8B0-FBF2386BAF0B}" srcOrd="0" destOrd="0" presId="urn:microsoft.com/office/officeart/2016/7/layout/VerticalSolidActionList"/>
    <dgm:cxn modelId="{B4B30587-7AE3-4ACE-BDDD-436AC96BC9A4}" type="presParOf" srcId="{89399F69-FE3E-4D53-9844-3DC5E583799A}" destId="{97736AF7-7B8A-4305-8D33-DF4926D75D1A}" srcOrd="1" destOrd="0" presId="urn:microsoft.com/office/officeart/2016/7/layout/VerticalSolidActionList"/>
    <dgm:cxn modelId="{1F2F0F6C-0B4B-4948-A399-4D1E68174887}" type="presParOf" srcId="{9D7D6DEE-78CA-4529-8775-2051316240F7}" destId="{93F4A58B-22E4-4D44-B78A-E79FCB7F9CB9}" srcOrd="3" destOrd="0" presId="urn:microsoft.com/office/officeart/2016/7/layout/VerticalSolidActionList"/>
    <dgm:cxn modelId="{DCD36023-1A77-47B4-8644-AD7E6FEAE494}" type="presParOf" srcId="{9D7D6DEE-78CA-4529-8775-2051316240F7}" destId="{20C8CB25-6198-4B59-900B-9BC4ECEE8588}" srcOrd="4" destOrd="0" presId="urn:microsoft.com/office/officeart/2016/7/layout/VerticalSolidActionList"/>
    <dgm:cxn modelId="{4034AAE2-9A82-43DE-BA52-7C04C861FC55}" type="presParOf" srcId="{20C8CB25-6198-4B59-900B-9BC4ECEE8588}" destId="{39194E23-7BD7-4A2B-A1C6-23D4A9EBFF36}" srcOrd="0" destOrd="0" presId="urn:microsoft.com/office/officeart/2016/7/layout/VerticalSolidActionList"/>
    <dgm:cxn modelId="{498FCAE6-783F-4605-8C2F-D51B47A3F4C7}" type="presParOf" srcId="{20C8CB25-6198-4B59-900B-9BC4ECEE8588}" destId="{F6D1833D-B650-4D62-88FF-A8A552F4CD32}"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57574-8958-4FD5-BF80-6006156A6E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E56E45-C771-4A91-9E1E-EF15C41B242D}">
      <dgm:prSet/>
      <dgm:spPr>
        <a:effectLst/>
      </dgm:spPr>
      <dgm:t>
        <a:bodyPr/>
        <a:lstStyle/>
        <a:p>
          <a:r>
            <a:rPr lang="en-US"/>
            <a:t>Washington Industrial </a:t>
          </a:r>
          <a:br>
            <a:rPr lang="en-US"/>
          </a:br>
          <a:r>
            <a:rPr lang="en-US"/>
            <a:t>Safety &amp; Health Rules</a:t>
          </a:r>
        </a:p>
      </dgm:t>
    </dgm:pt>
    <dgm:pt modelId="{51FE57F4-1512-42E9-9946-91C6A16AE93D}" type="parTrans" cxnId="{445D5062-DBC5-4801-82E1-C0C9DE623498}">
      <dgm:prSet/>
      <dgm:spPr/>
      <dgm:t>
        <a:bodyPr/>
        <a:lstStyle/>
        <a:p>
          <a:endParaRPr lang="en-US"/>
        </a:p>
      </dgm:t>
    </dgm:pt>
    <dgm:pt modelId="{5F09AAEA-61A3-4D08-9917-99CF8867A2AB}" type="sibTrans" cxnId="{445D5062-DBC5-4801-82E1-C0C9DE623498}">
      <dgm:prSet/>
      <dgm:spPr/>
      <dgm:t>
        <a:bodyPr/>
        <a:lstStyle/>
        <a:p>
          <a:endParaRPr lang="en-US"/>
        </a:p>
      </dgm:t>
    </dgm:pt>
    <dgm:pt modelId="{ACFE7006-84FA-48AE-8716-6A793BF4D9F8}">
      <dgm:prSet/>
      <dgm:spPr>
        <a:effectLst/>
      </dgm:spPr>
      <dgm:t>
        <a:bodyPr/>
        <a:lstStyle/>
        <a:p>
          <a:r>
            <a:rPr lang="en-US"/>
            <a:t>Chapter 296-823 WAC</a:t>
          </a:r>
        </a:p>
      </dgm:t>
    </dgm:pt>
    <dgm:pt modelId="{138CE722-E3EB-4870-A5B8-DCFFCDD7F222}" type="parTrans" cxnId="{6BBC04F1-3A31-47D1-AA7D-840D227F3771}">
      <dgm:prSet/>
      <dgm:spPr/>
      <dgm:t>
        <a:bodyPr/>
        <a:lstStyle/>
        <a:p>
          <a:endParaRPr lang="en-US"/>
        </a:p>
      </dgm:t>
    </dgm:pt>
    <dgm:pt modelId="{6CC9E864-433B-48EE-83D6-D9DDBEFE5845}" type="sibTrans" cxnId="{6BBC04F1-3A31-47D1-AA7D-840D227F3771}">
      <dgm:prSet/>
      <dgm:spPr/>
      <dgm:t>
        <a:bodyPr/>
        <a:lstStyle/>
        <a:p>
          <a:endParaRPr lang="en-US"/>
        </a:p>
      </dgm:t>
    </dgm:pt>
    <dgm:pt modelId="{FA4B3D2E-F4D4-49C3-985A-84FAE0CD3C40}">
      <dgm:prSet/>
      <dgm:spPr>
        <a:effectLst/>
      </dgm:spPr>
      <dgm:t>
        <a:bodyPr/>
        <a:lstStyle/>
        <a:p>
          <a:r>
            <a:rPr lang="en-US"/>
            <a:t>A copy of our school’s ECP can be found at: __________</a:t>
          </a:r>
        </a:p>
      </dgm:t>
    </dgm:pt>
    <dgm:pt modelId="{DCF22E53-0462-4726-B5F4-E5C92BB2C071}" type="parTrans" cxnId="{1ACEC46E-B8DB-43C4-81C6-DBBF0219AA53}">
      <dgm:prSet/>
      <dgm:spPr/>
      <dgm:t>
        <a:bodyPr/>
        <a:lstStyle/>
        <a:p>
          <a:endParaRPr lang="en-US"/>
        </a:p>
      </dgm:t>
    </dgm:pt>
    <dgm:pt modelId="{B93083A1-BF37-4AFB-BB9F-2A6F86C21FBE}" type="sibTrans" cxnId="{1ACEC46E-B8DB-43C4-81C6-DBBF0219AA53}">
      <dgm:prSet/>
      <dgm:spPr/>
      <dgm:t>
        <a:bodyPr/>
        <a:lstStyle/>
        <a:p>
          <a:endParaRPr lang="en-US"/>
        </a:p>
      </dgm:t>
    </dgm:pt>
    <dgm:pt modelId="{AA60126E-C5CD-404E-B65B-7F58F4750437}" type="pres">
      <dgm:prSet presAssocID="{1AA57574-8958-4FD5-BF80-6006156A6E50}" presName="vert0" presStyleCnt="0">
        <dgm:presLayoutVars>
          <dgm:dir/>
          <dgm:animOne val="branch"/>
          <dgm:animLvl val="lvl"/>
        </dgm:presLayoutVars>
      </dgm:prSet>
      <dgm:spPr/>
    </dgm:pt>
    <dgm:pt modelId="{160482EE-EA1A-456C-B77D-2B34C7DC44E4}" type="pres">
      <dgm:prSet presAssocID="{F0E56E45-C771-4A91-9E1E-EF15C41B242D}" presName="thickLine" presStyleLbl="alignNode1" presStyleIdx="0" presStyleCnt="3"/>
      <dgm:spPr/>
    </dgm:pt>
    <dgm:pt modelId="{A09937E1-A76F-4CAE-A217-B0B06971DF6E}" type="pres">
      <dgm:prSet presAssocID="{F0E56E45-C771-4A91-9E1E-EF15C41B242D}" presName="horz1" presStyleCnt="0"/>
      <dgm:spPr/>
    </dgm:pt>
    <dgm:pt modelId="{4BC00784-9F11-42F6-9503-0BF736D97DD1}" type="pres">
      <dgm:prSet presAssocID="{F0E56E45-C771-4A91-9E1E-EF15C41B242D}" presName="tx1" presStyleLbl="revTx" presStyleIdx="0" presStyleCnt="3"/>
      <dgm:spPr/>
    </dgm:pt>
    <dgm:pt modelId="{5D20AD3F-EB16-440D-A4ED-26F5800DF19F}" type="pres">
      <dgm:prSet presAssocID="{F0E56E45-C771-4A91-9E1E-EF15C41B242D}" presName="vert1" presStyleCnt="0"/>
      <dgm:spPr/>
    </dgm:pt>
    <dgm:pt modelId="{3A94E33A-0398-4FE3-8771-FC49FA1A42E1}" type="pres">
      <dgm:prSet presAssocID="{ACFE7006-84FA-48AE-8716-6A793BF4D9F8}" presName="thickLine" presStyleLbl="alignNode1" presStyleIdx="1" presStyleCnt="3"/>
      <dgm:spPr/>
    </dgm:pt>
    <dgm:pt modelId="{D02752AE-8C89-4525-9977-03AB960D7033}" type="pres">
      <dgm:prSet presAssocID="{ACFE7006-84FA-48AE-8716-6A793BF4D9F8}" presName="horz1" presStyleCnt="0"/>
      <dgm:spPr/>
    </dgm:pt>
    <dgm:pt modelId="{5A89F961-50EC-4C63-8A0B-FD111E066EA5}" type="pres">
      <dgm:prSet presAssocID="{ACFE7006-84FA-48AE-8716-6A793BF4D9F8}" presName="tx1" presStyleLbl="revTx" presStyleIdx="1" presStyleCnt="3"/>
      <dgm:spPr/>
    </dgm:pt>
    <dgm:pt modelId="{7ED126D0-7A10-43B5-85E7-3F3E698F5A9B}" type="pres">
      <dgm:prSet presAssocID="{ACFE7006-84FA-48AE-8716-6A793BF4D9F8}" presName="vert1" presStyleCnt="0"/>
      <dgm:spPr/>
    </dgm:pt>
    <dgm:pt modelId="{9C691132-3397-42E2-A870-177208D830BC}" type="pres">
      <dgm:prSet presAssocID="{FA4B3D2E-F4D4-49C3-985A-84FAE0CD3C40}" presName="thickLine" presStyleLbl="alignNode1" presStyleIdx="2" presStyleCnt="3"/>
      <dgm:spPr/>
    </dgm:pt>
    <dgm:pt modelId="{F0B21012-206D-460E-AE21-D34C53896D2E}" type="pres">
      <dgm:prSet presAssocID="{FA4B3D2E-F4D4-49C3-985A-84FAE0CD3C40}" presName="horz1" presStyleCnt="0"/>
      <dgm:spPr/>
    </dgm:pt>
    <dgm:pt modelId="{D3C4A227-513A-4788-A86B-B0D528810E27}" type="pres">
      <dgm:prSet presAssocID="{FA4B3D2E-F4D4-49C3-985A-84FAE0CD3C40}" presName="tx1" presStyleLbl="revTx" presStyleIdx="2" presStyleCnt="3"/>
      <dgm:spPr/>
    </dgm:pt>
    <dgm:pt modelId="{D5AA0C0A-E94C-4993-AC9A-D6BE4B1C67C6}" type="pres">
      <dgm:prSet presAssocID="{FA4B3D2E-F4D4-49C3-985A-84FAE0CD3C40}" presName="vert1" presStyleCnt="0"/>
      <dgm:spPr/>
    </dgm:pt>
  </dgm:ptLst>
  <dgm:cxnLst>
    <dgm:cxn modelId="{79BC1704-3D96-4CE1-B82F-163E3C7F15A9}" type="presOf" srcId="{F0E56E45-C771-4A91-9E1E-EF15C41B242D}" destId="{4BC00784-9F11-42F6-9503-0BF736D97DD1}" srcOrd="0" destOrd="0" presId="urn:microsoft.com/office/officeart/2008/layout/LinedList"/>
    <dgm:cxn modelId="{E8A47606-6A73-4F35-913D-6C5864FCF8B4}" type="presOf" srcId="{1AA57574-8958-4FD5-BF80-6006156A6E50}" destId="{AA60126E-C5CD-404E-B65B-7F58F4750437}" srcOrd="0" destOrd="0" presId="urn:microsoft.com/office/officeart/2008/layout/LinedList"/>
    <dgm:cxn modelId="{868ED22B-E4D0-4289-B025-96B297C59541}" type="presOf" srcId="{ACFE7006-84FA-48AE-8716-6A793BF4D9F8}" destId="{5A89F961-50EC-4C63-8A0B-FD111E066EA5}" srcOrd="0" destOrd="0" presId="urn:microsoft.com/office/officeart/2008/layout/LinedList"/>
    <dgm:cxn modelId="{445D5062-DBC5-4801-82E1-C0C9DE623498}" srcId="{1AA57574-8958-4FD5-BF80-6006156A6E50}" destId="{F0E56E45-C771-4A91-9E1E-EF15C41B242D}" srcOrd="0" destOrd="0" parTransId="{51FE57F4-1512-42E9-9946-91C6A16AE93D}" sibTransId="{5F09AAEA-61A3-4D08-9917-99CF8867A2AB}"/>
    <dgm:cxn modelId="{1ACEC46E-B8DB-43C4-81C6-DBBF0219AA53}" srcId="{1AA57574-8958-4FD5-BF80-6006156A6E50}" destId="{FA4B3D2E-F4D4-49C3-985A-84FAE0CD3C40}" srcOrd="2" destOrd="0" parTransId="{DCF22E53-0462-4726-B5F4-E5C92BB2C071}" sibTransId="{B93083A1-BF37-4AFB-BB9F-2A6F86C21FBE}"/>
    <dgm:cxn modelId="{711BB6D0-B027-41CA-8585-44151A50D8D0}" type="presOf" srcId="{FA4B3D2E-F4D4-49C3-985A-84FAE0CD3C40}" destId="{D3C4A227-513A-4788-A86B-B0D528810E27}" srcOrd="0" destOrd="0" presId="urn:microsoft.com/office/officeart/2008/layout/LinedList"/>
    <dgm:cxn modelId="{6BBC04F1-3A31-47D1-AA7D-840D227F3771}" srcId="{1AA57574-8958-4FD5-BF80-6006156A6E50}" destId="{ACFE7006-84FA-48AE-8716-6A793BF4D9F8}" srcOrd="1" destOrd="0" parTransId="{138CE722-E3EB-4870-A5B8-DCFFCDD7F222}" sibTransId="{6CC9E864-433B-48EE-83D6-D9DDBEFE5845}"/>
    <dgm:cxn modelId="{1BE94044-0754-4E04-8A83-B09291B2DC96}" type="presParOf" srcId="{AA60126E-C5CD-404E-B65B-7F58F4750437}" destId="{160482EE-EA1A-456C-B77D-2B34C7DC44E4}" srcOrd="0" destOrd="0" presId="urn:microsoft.com/office/officeart/2008/layout/LinedList"/>
    <dgm:cxn modelId="{76AA9A29-F059-4B28-B172-DAAE64EAFFEC}" type="presParOf" srcId="{AA60126E-C5CD-404E-B65B-7F58F4750437}" destId="{A09937E1-A76F-4CAE-A217-B0B06971DF6E}" srcOrd="1" destOrd="0" presId="urn:microsoft.com/office/officeart/2008/layout/LinedList"/>
    <dgm:cxn modelId="{D9762FC2-A45E-43FC-8091-5D98E1614BA7}" type="presParOf" srcId="{A09937E1-A76F-4CAE-A217-B0B06971DF6E}" destId="{4BC00784-9F11-42F6-9503-0BF736D97DD1}" srcOrd="0" destOrd="0" presId="urn:microsoft.com/office/officeart/2008/layout/LinedList"/>
    <dgm:cxn modelId="{46794E8A-7C80-492B-937E-02F3F07A538F}" type="presParOf" srcId="{A09937E1-A76F-4CAE-A217-B0B06971DF6E}" destId="{5D20AD3F-EB16-440D-A4ED-26F5800DF19F}" srcOrd="1" destOrd="0" presId="urn:microsoft.com/office/officeart/2008/layout/LinedList"/>
    <dgm:cxn modelId="{CCF6D8B1-F11C-4EDD-AF83-39A86B4A985C}" type="presParOf" srcId="{AA60126E-C5CD-404E-B65B-7F58F4750437}" destId="{3A94E33A-0398-4FE3-8771-FC49FA1A42E1}" srcOrd="2" destOrd="0" presId="urn:microsoft.com/office/officeart/2008/layout/LinedList"/>
    <dgm:cxn modelId="{BA898DB5-BB91-4D88-83CE-77705CA513AA}" type="presParOf" srcId="{AA60126E-C5CD-404E-B65B-7F58F4750437}" destId="{D02752AE-8C89-4525-9977-03AB960D7033}" srcOrd="3" destOrd="0" presId="urn:microsoft.com/office/officeart/2008/layout/LinedList"/>
    <dgm:cxn modelId="{4C69FCB1-16F7-4C3A-AB80-8E3FEFCD114B}" type="presParOf" srcId="{D02752AE-8C89-4525-9977-03AB960D7033}" destId="{5A89F961-50EC-4C63-8A0B-FD111E066EA5}" srcOrd="0" destOrd="0" presId="urn:microsoft.com/office/officeart/2008/layout/LinedList"/>
    <dgm:cxn modelId="{437A1421-A4E9-41E5-977C-FDF26E3C08ED}" type="presParOf" srcId="{D02752AE-8C89-4525-9977-03AB960D7033}" destId="{7ED126D0-7A10-43B5-85E7-3F3E698F5A9B}" srcOrd="1" destOrd="0" presId="urn:microsoft.com/office/officeart/2008/layout/LinedList"/>
    <dgm:cxn modelId="{8620E5D3-9369-4898-9568-A42B3D3B660D}" type="presParOf" srcId="{AA60126E-C5CD-404E-B65B-7F58F4750437}" destId="{9C691132-3397-42E2-A870-177208D830BC}" srcOrd="4" destOrd="0" presId="urn:microsoft.com/office/officeart/2008/layout/LinedList"/>
    <dgm:cxn modelId="{322F9CE3-2CFF-4EAE-A105-61EFA8B6FC68}" type="presParOf" srcId="{AA60126E-C5CD-404E-B65B-7F58F4750437}" destId="{F0B21012-206D-460E-AE21-D34C53896D2E}" srcOrd="5" destOrd="0" presId="urn:microsoft.com/office/officeart/2008/layout/LinedList"/>
    <dgm:cxn modelId="{98C22C09-994E-47C4-9DD4-FD71228438BF}" type="presParOf" srcId="{F0B21012-206D-460E-AE21-D34C53896D2E}" destId="{D3C4A227-513A-4788-A86B-B0D528810E27}" srcOrd="0" destOrd="0" presId="urn:microsoft.com/office/officeart/2008/layout/LinedList"/>
    <dgm:cxn modelId="{76B3EC33-7AD8-4BFB-B5B4-98C550A1D35B}" type="presParOf" srcId="{F0B21012-206D-460E-AE21-D34C53896D2E}" destId="{D5AA0C0A-E94C-4993-AC9A-D6BE4B1C67C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FF187D-93BC-4818-A794-3E3F7BA8C6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ED3524-A6C3-4BAF-B777-1B1512E73BC6}">
      <dgm:prSet/>
      <dgm:spPr/>
      <dgm:t>
        <a:bodyPr/>
        <a:lstStyle/>
        <a:p>
          <a:pPr>
            <a:lnSpc>
              <a:spcPct val="100000"/>
            </a:lnSpc>
          </a:pPr>
          <a:r>
            <a:rPr lang="en-US"/>
            <a:t>What are BBPs?</a:t>
          </a:r>
        </a:p>
      </dgm:t>
    </dgm:pt>
    <dgm:pt modelId="{DA96017F-EB1C-4524-BBDA-A60C812F51BE}" type="parTrans" cxnId="{9ADB0C90-CDB0-4FE0-A5AF-4B988939B1F3}">
      <dgm:prSet/>
      <dgm:spPr/>
      <dgm:t>
        <a:bodyPr/>
        <a:lstStyle/>
        <a:p>
          <a:endParaRPr lang="en-US"/>
        </a:p>
      </dgm:t>
    </dgm:pt>
    <dgm:pt modelId="{103934ED-7FAA-4F2A-96E1-0E22A4687092}" type="sibTrans" cxnId="{9ADB0C90-CDB0-4FE0-A5AF-4B988939B1F3}">
      <dgm:prSet/>
      <dgm:spPr/>
      <dgm:t>
        <a:bodyPr/>
        <a:lstStyle/>
        <a:p>
          <a:endParaRPr lang="en-US"/>
        </a:p>
      </dgm:t>
    </dgm:pt>
    <dgm:pt modelId="{8818733F-A6C5-4B40-B985-93E73D98FFFB}">
      <dgm:prSet/>
      <dgm:spPr/>
      <dgm:t>
        <a:bodyPr/>
        <a:lstStyle/>
        <a:p>
          <a:pPr>
            <a:lnSpc>
              <a:spcPct val="100000"/>
            </a:lnSpc>
          </a:pPr>
          <a:r>
            <a:rPr lang="en-US"/>
            <a:t>Why are they harmful?</a:t>
          </a:r>
        </a:p>
      </dgm:t>
    </dgm:pt>
    <dgm:pt modelId="{7C6E7962-E697-4ED8-9FEB-B7E4A69E9338}" type="parTrans" cxnId="{F62C7C8A-AC74-4B29-B5E4-F6F84E2848F3}">
      <dgm:prSet/>
      <dgm:spPr/>
      <dgm:t>
        <a:bodyPr/>
        <a:lstStyle/>
        <a:p>
          <a:endParaRPr lang="en-US"/>
        </a:p>
      </dgm:t>
    </dgm:pt>
    <dgm:pt modelId="{55986F80-EE1A-45BB-A9FC-7C5F1F3EE1A8}" type="sibTrans" cxnId="{F62C7C8A-AC74-4B29-B5E4-F6F84E2848F3}">
      <dgm:prSet/>
      <dgm:spPr/>
      <dgm:t>
        <a:bodyPr/>
        <a:lstStyle/>
        <a:p>
          <a:endParaRPr lang="en-US"/>
        </a:p>
      </dgm:t>
    </dgm:pt>
    <dgm:pt modelId="{7ACDAE36-7003-4F8E-BF94-FE74C80A09C7}">
      <dgm:prSet/>
      <dgm:spPr/>
      <dgm:t>
        <a:bodyPr/>
        <a:lstStyle/>
        <a:p>
          <a:pPr>
            <a:lnSpc>
              <a:spcPct val="100000"/>
            </a:lnSpc>
          </a:pPr>
          <a:r>
            <a:rPr lang="en-US"/>
            <a:t>How can I protect myself?</a:t>
          </a:r>
        </a:p>
      </dgm:t>
    </dgm:pt>
    <dgm:pt modelId="{C859537E-2308-4D24-90D7-7C0594765767}" type="parTrans" cxnId="{D26A7847-5CF5-4C46-A021-3E925AA5F27A}">
      <dgm:prSet/>
      <dgm:spPr/>
      <dgm:t>
        <a:bodyPr/>
        <a:lstStyle/>
        <a:p>
          <a:endParaRPr lang="en-US"/>
        </a:p>
      </dgm:t>
    </dgm:pt>
    <dgm:pt modelId="{D4AF32CF-208C-458F-91B3-867CF0F9186B}" type="sibTrans" cxnId="{D26A7847-5CF5-4C46-A021-3E925AA5F27A}">
      <dgm:prSet/>
      <dgm:spPr/>
      <dgm:t>
        <a:bodyPr/>
        <a:lstStyle/>
        <a:p>
          <a:endParaRPr lang="en-US"/>
        </a:p>
      </dgm:t>
    </dgm:pt>
    <dgm:pt modelId="{16C08F87-023F-4319-BBC8-24168DE03D91}">
      <dgm:prSet/>
      <dgm:spPr/>
      <dgm:t>
        <a:bodyPr/>
        <a:lstStyle/>
        <a:p>
          <a:pPr>
            <a:lnSpc>
              <a:spcPct val="100000"/>
            </a:lnSpc>
          </a:pPr>
          <a:r>
            <a:rPr lang="en-US"/>
            <a:t>What is our Exposure Control Plan?</a:t>
          </a:r>
        </a:p>
      </dgm:t>
    </dgm:pt>
    <dgm:pt modelId="{25265088-F2F5-4DA5-A3E2-C0D094CCB958}" type="parTrans" cxnId="{8E39964E-FA55-4D49-B5D5-118E82572D36}">
      <dgm:prSet/>
      <dgm:spPr/>
      <dgm:t>
        <a:bodyPr/>
        <a:lstStyle/>
        <a:p>
          <a:endParaRPr lang="en-US"/>
        </a:p>
      </dgm:t>
    </dgm:pt>
    <dgm:pt modelId="{6B238EF0-4006-4A9D-B548-BD5D3306EB62}" type="sibTrans" cxnId="{8E39964E-FA55-4D49-B5D5-118E82572D36}">
      <dgm:prSet/>
      <dgm:spPr/>
      <dgm:t>
        <a:bodyPr/>
        <a:lstStyle/>
        <a:p>
          <a:endParaRPr lang="en-US"/>
        </a:p>
      </dgm:t>
    </dgm:pt>
    <dgm:pt modelId="{3B6AEDE6-8A2A-44A5-8442-AA7F3CE9B3A7}" type="pres">
      <dgm:prSet presAssocID="{9BFF187D-93BC-4818-A794-3E3F7BA8C67E}" presName="root" presStyleCnt="0">
        <dgm:presLayoutVars>
          <dgm:dir/>
          <dgm:resizeHandles val="exact"/>
        </dgm:presLayoutVars>
      </dgm:prSet>
      <dgm:spPr/>
    </dgm:pt>
    <dgm:pt modelId="{BA68A735-FED2-4AD8-92A9-D2A6A5A2731E}" type="pres">
      <dgm:prSet presAssocID="{38ED3524-A6C3-4BAF-B777-1B1512E73BC6}" presName="compNode" presStyleCnt="0"/>
      <dgm:spPr/>
    </dgm:pt>
    <dgm:pt modelId="{F4A2734B-A681-44A3-A131-3BB7C3053837}" type="pres">
      <dgm:prSet presAssocID="{38ED3524-A6C3-4BAF-B777-1B1512E73BC6}" presName="bgRect" presStyleLbl="bgShp" presStyleIdx="0" presStyleCnt="4"/>
      <dgm:spPr>
        <a:effectLst/>
      </dgm:spPr>
    </dgm:pt>
    <dgm:pt modelId="{D498014F-4685-45BE-B9BE-561E4D5A5411}" type="pres">
      <dgm:prSet presAssocID="{38ED3524-A6C3-4BAF-B777-1B1512E73B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54EB948D-609F-4AD4-AB42-B49D47566CE2}" type="pres">
      <dgm:prSet presAssocID="{38ED3524-A6C3-4BAF-B777-1B1512E73BC6}" presName="spaceRect" presStyleCnt="0"/>
      <dgm:spPr/>
    </dgm:pt>
    <dgm:pt modelId="{5D7D9630-67FC-49C0-BA4F-6A8BE33B8770}" type="pres">
      <dgm:prSet presAssocID="{38ED3524-A6C3-4BAF-B777-1B1512E73BC6}" presName="parTx" presStyleLbl="revTx" presStyleIdx="0" presStyleCnt="4">
        <dgm:presLayoutVars>
          <dgm:chMax val="0"/>
          <dgm:chPref val="0"/>
        </dgm:presLayoutVars>
      </dgm:prSet>
      <dgm:spPr/>
    </dgm:pt>
    <dgm:pt modelId="{E7413748-C2C5-4336-8365-D81DC35DAE44}" type="pres">
      <dgm:prSet presAssocID="{103934ED-7FAA-4F2A-96E1-0E22A4687092}" presName="sibTrans" presStyleCnt="0"/>
      <dgm:spPr/>
    </dgm:pt>
    <dgm:pt modelId="{B254AB86-9B25-4FA6-AC91-56DD5AC21AC2}" type="pres">
      <dgm:prSet presAssocID="{8818733F-A6C5-4B40-B985-93E73D98FFFB}" presName="compNode" presStyleCnt="0"/>
      <dgm:spPr/>
    </dgm:pt>
    <dgm:pt modelId="{7AEC5064-1A78-4B64-96C1-2219A4D33B4D}" type="pres">
      <dgm:prSet presAssocID="{8818733F-A6C5-4B40-B985-93E73D98FFFB}" presName="bgRect" presStyleLbl="bgShp" presStyleIdx="1" presStyleCnt="4"/>
      <dgm:spPr>
        <a:effectLst/>
      </dgm:spPr>
    </dgm:pt>
    <dgm:pt modelId="{649333D7-1A26-4860-943A-68066052626F}" type="pres">
      <dgm:prSet presAssocID="{8818733F-A6C5-4B40-B985-93E73D98FFF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active"/>
        </a:ext>
      </dgm:extLst>
    </dgm:pt>
    <dgm:pt modelId="{84E3BDF3-EB92-44BF-B9DF-BA74970182EE}" type="pres">
      <dgm:prSet presAssocID="{8818733F-A6C5-4B40-B985-93E73D98FFFB}" presName="spaceRect" presStyleCnt="0"/>
      <dgm:spPr/>
    </dgm:pt>
    <dgm:pt modelId="{824EBDED-A72A-4FFA-98D4-4EA94765F62A}" type="pres">
      <dgm:prSet presAssocID="{8818733F-A6C5-4B40-B985-93E73D98FFFB}" presName="parTx" presStyleLbl="revTx" presStyleIdx="1" presStyleCnt="4">
        <dgm:presLayoutVars>
          <dgm:chMax val="0"/>
          <dgm:chPref val="0"/>
        </dgm:presLayoutVars>
      </dgm:prSet>
      <dgm:spPr/>
    </dgm:pt>
    <dgm:pt modelId="{B154AF0C-2E6F-4CCA-B698-4DA5359278D5}" type="pres">
      <dgm:prSet presAssocID="{55986F80-EE1A-45BB-A9FC-7C5F1F3EE1A8}" presName="sibTrans" presStyleCnt="0"/>
      <dgm:spPr/>
    </dgm:pt>
    <dgm:pt modelId="{4ED1D1BB-00C0-4327-B279-B6B0AFBBA3E8}" type="pres">
      <dgm:prSet presAssocID="{7ACDAE36-7003-4F8E-BF94-FE74C80A09C7}" presName="compNode" presStyleCnt="0"/>
      <dgm:spPr/>
    </dgm:pt>
    <dgm:pt modelId="{C8C8491D-B885-4AA4-B63B-9E169DE602C3}" type="pres">
      <dgm:prSet presAssocID="{7ACDAE36-7003-4F8E-BF94-FE74C80A09C7}" presName="bgRect" presStyleLbl="bgShp" presStyleIdx="2" presStyleCnt="4"/>
      <dgm:spPr>
        <a:effectLst/>
      </dgm:spPr>
    </dgm:pt>
    <dgm:pt modelId="{ABF4FCFB-E4F5-44ED-889A-22201F73C61A}" type="pres">
      <dgm:prSet presAssocID="{7ACDAE36-7003-4F8E-BF94-FE74C80A09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tecting Hand"/>
        </a:ext>
      </dgm:extLst>
    </dgm:pt>
    <dgm:pt modelId="{BB853053-D040-4E06-9DED-F1B46AB38A5F}" type="pres">
      <dgm:prSet presAssocID="{7ACDAE36-7003-4F8E-BF94-FE74C80A09C7}" presName="spaceRect" presStyleCnt="0"/>
      <dgm:spPr/>
    </dgm:pt>
    <dgm:pt modelId="{20E1DF6F-7100-4F7A-9A11-0DFDC717F761}" type="pres">
      <dgm:prSet presAssocID="{7ACDAE36-7003-4F8E-BF94-FE74C80A09C7}" presName="parTx" presStyleLbl="revTx" presStyleIdx="2" presStyleCnt="4">
        <dgm:presLayoutVars>
          <dgm:chMax val="0"/>
          <dgm:chPref val="0"/>
        </dgm:presLayoutVars>
      </dgm:prSet>
      <dgm:spPr/>
    </dgm:pt>
    <dgm:pt modelId="{A6F8AA9A-5616-4928-B049-7F9648F8E85E}" type="pres">
      <dgm:prSet presAssocID="{D4AF32CF-208C-458F-91B3-867CF0F9186B}" presName="sibTrans" presStyleCnt="0"/>
      <dgm:spPr/>
    </dgm:pt>
    <dgm:pt modelId="{263E532F-957C-43EF-9841-DAE6F8794A67}" type="pres">
      <dgm:prSet presAssocID="{16C08F87-023F-4319-BBC8-24168DE03D91}" presName="compNode" presStyleCnt="0"/>
      <dgm:spPr/>
    </dgm:pt>
    <dgm:pt modelId="{57B717FE-F620-4B32-A195-BF4CA505D30A}" type="pres">
      <dgm:prSet presAssocID="{16C08F87-023F-4319-BBC8-24168DE03D91}" presName="bgRect" presStyleLbl="bgShp" presStyleIdx="3" presStyleCnt="4"/>
      <dgm:spPr>
        <a:effectLst/>
      </dgm:spPr>
    </dgm:pt>
    <dgm:pt modelId="{9EDBE625-B138-48AD-B42B-4D70F9E4D8CC}" type="pres">
      <dgm:prSet presAssocID="{16C08F87-023F-4319-BBC8-24168DE03D9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4BAF7C7C-1E9A-48D3-BDCA-2759F3142827}" type="pres">
      <dgm:prSet presAssocID="{16C08F87-023F-4319-BBC8-24168DE03D91}" presName="spaceRect" presStyleCnt="0"/>
      <dgm:spPr/>
    </dgm:pt>
    <dgm:pt modelId="{759A78F4-A1BA-4D37-ADBC-C5A973620E35}" type="pres">
      <dgm:prSet presAssocID="{16C08F87-023F-4319-BBC8-24168DE03D91}" presName="parTx" presStyleLbl="revTx" presStyleIdx="3" presStyleCnt="4">
        <dgm:presLayoutVars>
          <dgm:chMax val="0"/>
          <dgm:chPref val="0"/>
        </dgm:presLayoutVars>
      </dgm:prSet>
      <dgm:spPr/>
    </dgm:pt>
  </dgm:ptLst>
  <dgm:cxnLst>
    <dgm:cxn modelId="{D26A7847-5CF5-4C46-A021-3E925AA5F27A}" srcId="{9BFF187D-93BC-4818-A794-3E3F7BA8C67E}" destId="{7ACDAE36-7003-4F8E-BF94-FE74C80A09C7}" srcOrd="2" destOrd="0" parTransId="{C859537E-2308-4D24-90D7-7C0594765767}" sibTransId="{D4AF32CF-208C-458F-91B3-867CF0F9186B}"/>
    <dgm:cxn modelId="{8E39964E-FA55-4D49-B5D5-118E82572D36}" srcId="{9BFF187D-93BC-4818-A794-3E3F7BA8C67E}" destId="{16C08F87-023F-4319-BBC8-24168DE03D91}" srcOrd="3" destOrd="0" parTransId="{25265088-F2F5-4DA5-A3E2-C0D094CCB958}" sibTransId="{6B238EF0-4006-4A9D-B548-BD5D3306EB62}"/>
    <dgm:cxn modelId="{4198DE58-F4AB-4708-8C71-AAF14CD6FF1A}" type="presOf" srcId="{7ACDAE36-7003-4F8E-BF94-FE74C80A09C7}" destId="{20E1DF6F-7100-4F7A-9A11-0DFDC717F761}" srcOrd="0" destOrd="0" presId="urn:microsoft.com/office/officeart/2018/2/layout/IconVerticalSolidList"/>
    <dgm:cxn modelId="{F62C7C8A-AC74-4B29-B5E4-F6F84E2848F3}" srcId="{9BFF187D-93BC-4818-A794-3E3F7BA8C67E}" destId="{8818733F-A6C5-4B40-B985-93E73D98FFFB}" srcOrd="1" destOrd="0" parTransId="{7C6E7962-E697-4ED8-9FEB-B7E4A69E9338}" sibTransId="{55986F80-EE1A-45BB-A9FC-7C5F1F3EE1A8}"/>
    <dgm:cxn modelId="{9ADB0C90-CDB0-4FE0-A5AF-4B988939B1F3}" srcId="{9BFF187D-93BC-4818-A794-3E3F7BA8C67E}" destId="{38ED3524-A6C3-4BAF-B777-1B1512E73BC6}" srcOrd="0" destOrd="0" parTransId="{DA96017F-EB1C-4524-BBDA-A60C812F51BE}" sibTransId="{103934ED-7FAA-4F2A-96E1-0E22A4687092}"/>
    <dgm:cxn modelId="{079A5AAF-34EB-488E-B811-E53CDAA0CA36}" type="presOf" srcId="{8818733F-A6C5-4B40-B985-93E73D98FFFB}" destId="{824EBDED-A72A-4FFA-98D4-4EA94765F62A}" srcOrd="0" destOrd="0" presId="urn:microsoft.com/office/officeart/2018/2/layout/IconVerticalSolidList"/>
    <dgm:cxn modelId="{112959C7-09D2-4246-BD3B-101DE3181B02}" type="presOf" srcId="{38ED3524-A6C3-4BAF-B777-1B1512E73BC6}" destId="{5D7D9630-67FC-49C0-BA4F-6A8BE33B8770}" srcOrd="0" destOrd="0" presId="urn:microsoft.com/office/officeart/2018/2/layout/IconVerticalSolidList"/>
    <dgm:cxn modelId="{C4BB60E1-C93E-4B2E-B463-7439DEC6FE8B}" type="presOf" srcId="{16C08F87-023F-4319-BBC8-24168DE03D91}" destId="{759A78F4-A1BA-4D37-ADBC-C5A973620E35}" srcOrd="0" destOrd="0" presId="urn:microsoft.com/office/officeart/2018/2/layout/IconVerticalSolidList"/>
    <dgm:cxn modelId="{F8896DF9-11A6-4C9A-94AE-6C562D0D75A8}" type="presOf" srcId="{9BFF187D-93BC-4818-A794-3E3F7BA8C67E}" destId="{3B6AEDE6-8A2A-44A5-8442-AA7F3CE9B3A7}" srcOrd="0" destOrd="0" presId="urn:microsoft.com/office/officeart/2018/2/layout/IconVerticalSolidList"/>
    <dgm:cxn modelId="{91C38D4F-0DFE-434E-BE6C-AC32F8DE62A3}" type="presParOf" srcId="{3B6AEDE6-8A2A-44A5-8442-AA7F3CE9B3A7}" destId="{BA68A735-FED2-4AD8-92A9-D2A6A5A2731E}" srcOrd="0" destOrd="0" presId="urn:microsoft.com/office/officeart/2018/2/layout/IconVerticalSolidList"/>
    <dgm:cxn modelId="{3C11E45B-F426-4295-911C-402C7F31512F}" type="presParOf" srcId="{BA68A735-FED2-4AD8-92A9-D2A6A5A2731E}" destId="{F4A2734B-A681-44A3-A131-3BB7C3053837}" srcOrd="0" destOrd="0" presId="urn:microsoft.com/office/officeart/2018/2/layout/IconVerticalSolidList"/>
    <dgm:cxn modelId="{AFCE14B9-7C1B-42B7-9E49-FA453F047BC3}" type="presParOf" srcId="{BA68A735-FED2-4AD8-92A9-D2A6A5A2731E}" destId="{D498014F-4685-45BE-B9BE-561E4D5A5411}" srcOrd="1" destOrd="0" presId="urn:microsoft.com/office/officeart/2018/2/layout/IconVerticalSolidList"/>
    <dgm:cxn modelId="{CD8A5833-4FF4-47F2-A49B-00645C1B8785}" type="presParOf" srcId="{BA68A735-FED2-4AD8-92A9-D2A6A5A2731E}" destId="{54EB948D-609F-4AD4-AB42-B49D47566CE2}" srcOrd="2" destOrd="0" presId="urn:microsoft.com/office/officeart/2018/2/layout/IconVerticalSolidList"/>
    <dgm:cxn modelId="{E3A345EF-198C-41BF-8ADB-D0CD4BAAE359}" type="presParOf" srcId="{BA68A735-FED2-4AD8-92A9-D2A6A5A2731E}" destId="{5D7D9630-67FC-49C0-BA4F-6A8BE33B8770}" srcOrd="3" destOrd="0" presId="urn:microsoft.com/office/officeart/2018/2/layout/IconVerticalSolidList"/>
    <dgm:cxn modelId="{88AC9C2A-C3E3-4A4A-B249-B185875DCA2A}" type="presParOf" srcId="{3B6AEDE6-8A2A-44A5-8442-AA7F3CE9B3A7}" destId="{E7413748-C2C5-4336-8365-D81DC35DAE44}" srcOrd="1" destOrd="0" presId="urn:microsoft.com/office/officeart/2018/2/layout/IconVerticalSolidList"/>
    <dgm:cxn modelId="{4E647863-6A66-4C28-AA3C-A5545E749359}" type="presParOf" srcId="{3B6AEDE6-8A2A-44A5-8442-AA7F3CE9B3A7}" destId="{B254AB86-9B25-4FA6-AC91-56DD5AC21AC2}" srcOrd="2" destOrd="0" presId="urn:microsoft.com/office/officeart/2018/2/layout/IconVerticalSolidList"/>
    <dgm:cxn modelId="{64DBDD17-6E8D-456A-8DD7-271252B5D9FC}" type="presParOf" srcId="{B254AB86-9B25-4FA6-AC91-56DD5AC21AC2}" destId="{7AEC5064-1A78-4B64-96C1-2219A4D33B4D}" srcOrd="0" destOrd="0" presId="urn:microsoft.com/office/officeart/2018/2/layout/IconVerticalSolidList"/>
    <dgm:cxn modelId="{AA57780E-0AF1-4F65-AF4C-F8A98DD1CBA5}" type="presParOf" srcId="{B254AB86-9B25-4FA6-AC91-56DD5AC21AC2}" destId="{649333D7-1A26-4860-943A-68066052626F}" srcOrd="1" destOrd="0" presId="urn:microsoft.com/office/officeart/2018/2/layout/IconVerticalSolidList"/>
    <dgm:cxn modelId="{D9BB76B0-EBE7-49CB-A08E-04D2FCE56A69}" type="presParOf" srcId="{B254AB86-9B25-4FA6-AC91-56DD5AC21AC2}" destId="{84E3BDF3-EB92-44BF-B9DF-BA74970182EE}" srcOrd="2" destOrd="0" presId="urn:microsoft.com/office/officeart/2018/2/layout/IconVerticalSolidList"/>
    <dgm:cxn modelId="{96A68D84-F1C2-4352-A9A9-E3676416D0EC}" type="presParOf" srcId="{B254AB86-9B25-4FA6-AC91-56DD5AC21AC2}" destId="{824EBDED-A72A-4FFA-98D4-4EA94765F62A}" srcOrd="3" destOrd="0" presId="urn:microsoft.com/office/officeart/2018/2/layout/IconVerticalSolidList"/>
    <dgm:cxn modelId="{ECC438CC-6841-41D5-8C4A-E0D65C629DF2}" type="presParOf" srcId="{3B6AEDE6-8A2A-44A5-8442-AA7F3CE9B3A7}" destId="{B154AF0C-2E6F-4CCA-B698-4DA5359278D5}" srcOrd="3" destOrd="0" presId="urn:microsoft.com/office/officeart/2018/2/layout/IconVerticalSolidList"/>
    <dgm:cxn modelId="{3D22275B-0B69-4217-A579-235D23A22462}" type="presParOf" srcId="{3B6AEDE6-8A2A-44A5-8442-AA7F3CE9B3A7}" destId="{4ED1D1BB-00C0-4327-B279-B6B0AFBBA3E8}" srcOrd="4" destOrd="0" presId="urn:microsoft.com/office/officeart/2018/2/layout/IconVerticalSolidList"/>
    <dgm:cxn modelId="{AFB204BA-466A-4545-8C58-359B19D0D254}" type="presParOf" srcId="{4ED1D1BB-00C0-4327-B279-B6B0AFBBA3E8}" destId="{C8C8491D-B885-4AA4-B63B-9E169DE602C3}" srcOrd="0" destOrd="0" presId="urn:microsoft.com/office/officeart/2018/2/layout/IconVerticalSolidList"/>
    <dgm:cxn modelId="{00AA3445-29E6-47E6-9B29-45243EBAAFB0}" type="presParOf" srcId="{4ED1D1BB-00C0-4327-B279-B6B0AFBBA3E8}" destId="{ABF4FCFB-E4F5-44ED-889A-22201F73C61A}" srcOrd="1" destOrd="0" presId="urn:microsoft.com/office/officeart/2018/2/layout/IconVerticalSolidList"/>
    <dgm:cxn modelId="{607A146F-F30C-46A0-98E3-E30AAB571F38}" type="presParOf" srcId="{4ED1D1BB-00C0-4327-B279-B6B0AFBBA3E8}" destId="{BB853053-D040-4E06-9DED-F1B46AB38A5F}" srcOrd="2" destOrd="0" presId="urn:microsoft.com/office/officeart/2018/2/layout/IconVerticalSolidList"/>
    <dgm:cxn modelId="{ACF3C428-7A8F-4C6A-BA19-F17190E27B95}" type="presParOf" srcId="{4ED1D1BB-00C0-4327-B279-B6B0AFBBA3E8}" destId="{20E1DF6F-7100-4F7A-9A11-0DFDC717F761}" srcOrd="3" destOrd="0" presId="urn:microsoft.com/office/officeart/2018/2/layout/IconVerticalSolidList"/>
    <dgm:cxn modelId="{1AEF22DE-58FA-44B6-A4B6-1C90E75FDBC7}" type="presParOf" srcId="{3B6AEDE6-8A2A-44A5-8442-AA7F3CE9B3A7}" destId="{A6F8AA9A-5616-4928-B049-7F9648F8E85E}" srcOrd="5" destOrd="0" presId="urn:microsoft.com/office/officeart/2018/2/layout/IconVerticalSolidList"/>
    <dgm:cxn modelId="{13A843B7-0B29-47F5-96F5-8726DEA23460}" type="presParOf" srcId="{3B6AEDE6-8A2A-44A5-8442-AA7F3CE9B3A7}" destId="{263E532F-957C-43EF-9841-DAE6F8794A67}" srcOrd="6" destOrd="0" presId="urn:microsoft.com/office/officeart/2018/2/layout/IconVerticalSolidList"/>
    <dgm:cxn modelId="{1306AF0B-4D1B-40E2-A57C-ECA3C0B9F687}" type="presParOf" srcId="{263E532F-957C-43EF-9841-DAE6F8794A67}" destId="{57B717FE-F620-4B32-A195-BF4CA505D30A}" srcOrd="0" destOrd="0" presId="urn:microsoft.com/office/officeart/2018/2/layout/IconVerticalSolidList"/>
    <dgm:cxn modelId="{9BA60C93-36F6-4AA0-B26A-65D0E51A4DE8}" type="presParOf" srcId="{263E532F-957C-43EF-9841-DAE6F8794A67}" destId="{9EDBE625-B138-48AD-B42B-4D70F9E4D8CC}" srcOrd="1" destOrd="0" presId="urn:microsoft.com/office/officeart/2018/2/layout/IconVerticalSolidList"/>
    <dgm:cxn modelId="{FC6D5E04-AD29-4540-9B7C-B7A13E134429}" type="presParOf" srcId="{263E532F-957C-43EF-9841-DAE6F8794A67}" destId="{4BAF7C7C-1E9A-48D3-BDCA-2759F3142827}" srcOrd="2" destOrd="0" presId="urn:microsoft.com/office/officeart/2018/2/layout/IconVerticalSolidList"/>
    <dgm:cxn modelId="{15AC011B-4EB3-4400-9BFC-5053FFC776AE}" type="presParOf" srcId="{263E532F-957C-43EF-9841-DAE6F8794A67}" destId="{759A78F4-A1BA-4D37-ADBC-C5A973620E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675F05-4BBC-493E-B4A1-E82C200E277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61814DB-54D9-4AEF-8D2B-94612DA9C5F5}">
      <dgm:prSet/>
      <dgm:spPr>
        <a:effectLst/>
      </dgm:spPr>
      <dgm:t>
        <a:bodyPr/>
        <a:lstStyle/>
        <a:p>
          <a:r>
            <a:rPr lang="en-US"/>
            <a:t>Bloodborne Pathogens are microorganisms such as viruses or bacteria that are carried in the blood or in "Other Potentially Infectious Material" (OPIM) and cause serious diseases</a:t>
          </a:r>
        </a:p>
      </dgm:t>
    </dgm:pt>
    <dgm:pt modelId="{80633A4C-452C-436B-9249-4FD4C62EA958}" type="parTrans" cxnId="{4E49851D-63DF-4254-A784-F4C2ED34111B}">
      <dgm:prSet/>
      <dgm:spPr/>
      <dgm:t>
        <a:bodyPr/>
        <a:lstStyle/>
        <a:p>
          <a:endParaRPr lang="en-US"/>
        </a:p>
      </dgm:t>
    </dgm:pt>
    <dgm:pt modelId="{58487213-8789-45F2-8D3F-4CEA8DECCAF1}" type="sibTrans" cxnId="{4E49851D-63DF-4254-A784-F4C2ED34111B}">
      <dgm:prSet/>
      <dgm:spPr/>
      <dgm:t>
        <a:bodyPr/>
        <a:lstStyle/>
        <a:p>
          <a:endParaRPr lang="en-US"/>
        </a:p>
      </dgm:t>
    </dgm:pt>
    <dgm:pt modelId="{31B0AC30-C39C-4275-9D3A-841BA5452B64}">
      <dgm:prSet/>
      <dgm:spPr>
        <a:effectLst/>
      </dgm:spPr>
      <dgm:t>
        <a:bodyPr/>
        <a:lstStyle/>
        <a:p>
          <a:pPr rtl="0"/>
          <a:r>
            <a:rPr lang="en-US"/>
            <a:t>Most common</a:t>
          </a:r>
          <a:r>
            <a:rPr lang="en-US">
              <a:latin typeface="Segoe UI"/>
            </a:rPr>
            <a:t> BBP</a:t>
          </a:r>
          <a:r>
            <a:rPr lang="en-US"/>
            <a:t> disease concerns in Washington state: Hepatitis B and C, HIV/AIDS</a:t>
          </a:r>
        </a:p>
      </dgm:t>
    </dgm:pt>
    <dgm:pt modelId="{8091FAA2-50FA-4A19-9608-6F2764C01100}" type="parTrans" cxnId="{73790D6D-3301-4027-BD4E-28564E5285AB}">
      <dgm:prSet/>
      <dgm:spPr/>
      <dgm:t>
        <a:bodyPr/>
        <a:lstStyle/>
        <a:p>
          <a:endParaRPr lang="en-US"/>
        </a:p>
      </dgm:t>
    </dgm:pt>
    <dgm:pt modelId="{41464370-1F88-4335-BC56-17CA571DFA1A}" type="sibTrans" cxnId="{73790D6D-3301-4027-BD4E-28564E5285AB}">
      <dgm:prSet/>
      <dgm:spPr/>
      <dgm:t>
        <a:bodyPr/>
        <a:lstStyle/>
        <a:p>
          <a:endParaRPr lang="en-US"/>
        </a:p>
      </dgm:t>
    </dgm:pt>
    <dgm:pt modelId="{7E830EE4-A448-47E2-9512-7950F5012F9C}" type="pres">
      <dgm:prSet presAssocID="{EB675F05-4BBC-493E-B4A1-E82C200E277B}" presName="vert0" presStyleCnt="0">
        <dgm:presLayoutVars>
          <dgm:dir/>
          <dgm:animOne val="branch"/>
          <dgm:animLvl val="lvl"/>
        </dgm:presLayoutVars>
      </dgm:prSet>
      <dgm:spPr/>
    </dgm:pt>
    <dgm:pt modelId="{E81C5F6D-051D-4AF6-A4E5-DD11A31AF955}" type="pres">
      <dgm:prSet presAssocID="{361814DB-54D9-4AEF-8D2B-94612DA9C5F5}" presName="thickLine" presStyleLbl="alignNode1" presStyleIdx="0" presStyleCnt="2"/>
      <dgm:spPr/>
    </dgm:pt>
    <dgm:pt modelId="{A94C37A9-C707-43EE-BDEB-4872CCD3D43E}" type="pres">
      <dgm:prSet presAssocID="{361814DB-54D9-4AEF-8D2B-94612DA9C5F5}" presName="horz1" presStyleCnt="0"/>
      <dgm:spPr/>
    </dgm:pt>
    <dgm:pt modelId="{AE31F204-A310-4728-B3EA-CCBCD765BCE9}" type="pres">
      <dgm:prSet presAssocID="{361814DB-54D9-4AEF-8D2B-94612DA9C5F5}" presName="tx1" presStyleLbl="revTx" presStyleIdx="0" presStyleCnt="2"/>
      <dgm:spPr/>
    </dgm:pt>
    <dgm:pt modelId="{51C15F5F-1ACA-4FF3-BFD4-C33D568C9B1B}" type="pres">
      <dgm:prSet presAssocID="{361814DB-54D9-4AEF-8D2B-94612DA9C5F5}" presName="vert1" presStyleCnt="0"/>
      <dgm:spPr/>
    </dgm:pt>
    <dgm:pt modelId="{D3ED22C7-3A60-4F79-BD79-64F396F6BEEA}" type="pres">
      <dgm:prSet presAssocID="{31B0AC30-C39C-4275-9D3A-841BA5452B64}" presName="thickLine" presStyleLbl="alignNode1" presStyleIdx="1" presStyleCnt="2"/>
      <dgm:spPr/>
    </dgm:pt>
    <dgm:pt modelId="{45E29B92-FF59-42F4-B9C1-DEA33C463F8C}" type="pres">
      <dgm:prSet presAssocID="{31B0AC30-C39C-4275-9D3A-841BA5452B64}" presName="horz1" presStyleCnt="0"/>
      <dgm:spPr/>
    </dgm:pt>
    <dgm:pt modelId="{A0F4740E-B978-41E5-9447-3983FCA94AA8}" type="pres">
      <dgm:prSet presAssocID="{31B0AC30-C39C-4275-9D3A-841BA5452B64}" presName="tx1" presStyleLbl="revTx" presStyleIdx="1" presStyleCnt="2"/>
      <dgm:spPr/>
    </dgm:pt>
    <dgm:pt modelId="{1EA08172-1223-49EE-A3CD-37FA4D5558AA}" type="pres">
      <dgm:prSet presAssocID="{31B0AC30-C39C-4275-9D3A-841BA5452B64}" presName="vert1" presStyleCnt="0"/>
      <dgm:spPr/>
    </dgm:pt>
  </dgm:ptLst>
  <dgm:cxnLst>
    <dgm:cxn modelId="{4E49851D-63DF-4254-A784-F4C2ED34111B}" srcId="{EB675F05-4BBC-493E-B4A1-E82C200E277B}" destId="{361814DB-54D9-4AEF-8D2B-94612DA9C5F5}" srcOrd="0" destOrd="0" parTransId="{80633A4C-452C-436B-9249-4FD4C62EA958}" sibTransId="{58487213-8789-45F2-8D3F-4CEA8DECCAF1}"/>
    <dgm:cxn modelId="{4A350748-6FEA-4105-BC2F-A9587A06A5BD}" type="presOf" srcId="{361814DB-54D9-4AEF-8D2B-94612DA9C5F5}" destId="{AE31F204-A310-4728-B3EA-CCBCD765BCE9}" srcOrd="0" destOrd="0" presId="urn:microsoft.com/office/officeart/2008/layout/LinedList"/>
    <dgm:cxn modelId="{73790D6D-3301-4027-BD4E-28564E5285AB}" srcId="{EB675F05-4BBC-493E-B4A1-E82C200E277B}" destId="{31B0AC30-C39C-4275-9D3A-841BA5452B64}" srcOrd="1" destOrd="0" parTransId="{8091FAA2-50FA-4A19-9608-6F2764C01100}" sibTransId="{41464370-1F88-4335-BC56-17CA571DFA1A}"/>
    <dgm:cxn modelId="{449D4D6E-53FA-489B-8A72-08A61D3F7A29}" type="presOf" srcId="{31B0AC30-C39C-4275-9D3A-841BA5452B64}" destId="{A0F4740E-B978-41E5-9447-3983FCA94AA8}" srcOrd="0" destOrd="0" presId="urn:microsoft.com/office/officeart/2008/layout/LinedList"/>
    <dgm:cxn modelId="{C29178E1-10D6-4DD3-843A-8E21D1BA0A2E}" type="presOf" srcId="{EB675F05-4BBC-493E-B4A1-E82C200E277B}" destId="{7E830EE4-A448-47E2-9512-7950F5012F9C}" srcOrd="0" destOrd="0" presId="urn:microsoft.com/office/officeart/2008/layout/LinedList"/>
    <dgm:cxn modelId="{06B31FDD-48B0-41D8-BED0-5BBEA0C1C4FD}" type="presParOf" srcId="{7E830EE4-A448-47E2-9512-7950F5012F9C}" destId="{E81C5F6D-051D-4AF6-A4E5-DD11A31AF955}" srcOrd="0" destOrd="0" presId="urn:microsoft.com/office/officeart/2008/layout/LinedList"/>
    <dgm:cxn modelId="{66547F1F-62FE-4330-97C2-10469BDF276E}" type="presParOf" srcId="{7E830EE4-A448-47E2-9512-7950F5012F9C}" destId="{A94C37A9-C707-43EE-BDEB-4872CCD3D43E}" srcOrd="1" destOrd="0" presId="urn:microsoft.com/office/officeart/2008/layout/LinedList"/>
    <dgm:cxn modelId="{C7F9BFBA-0762-4F66-9051-FA36E023C8B7}" type="presParOf" srcId="{A94C37A9-C707-43EE-BDEB-4872CCD3D43E}" destId="{AE31F204-A310-4728-B3EA-CCBCD765BCE9}" srcOrd="0" destOrd="0" presId="urn:microsoft.com/office/officeart/2008/layout/LinedList"/>
    <dgm:cxn modelId="{4840D257-1F47-49DA-9A95-9DA25ABFD229}" type="presParOf" srcId="{A94C37A9-C707-43EE-BDEB-4872CCD3D43E}" destId="{51C15F5F-1ACA-4FF3-BFD4-C33D568C9B1B}" srcOrd="1" destOrd="0" presId="urn:microsoft.com/office/officeart/2008/layout/LinedList"/>
    <dgm:cxn modelId="{8C756B86-47CD-45C9-A33A-A19C3B4DA785}" type="presParOf" srcId="{7E830EE4-A448-47E2-9512-7950F5012F9C}" destId="{D3ED22C7-3A60-4F79-BD79-64F396F6BEEA}" srcOrd="2" destOrd="0" presId="urn:microsoft.com/office/officeart/2008/layout/LinedList"/>
    <dgm:cxn modelId="{46E89EBF-7C5A-46E4-BD54-04FEC94978A6}" type="presParOf" srcId="{7E830EE4-A448-47E2-9512-7950F5012F9C}" destId="{45E29B92-FF59-42F4-B9C1-DEA33C463F8C}" srcOrd="3" destOrd="0" presId="urn:microsoft.com/office/officeart/2008/layout/LinedList"/>
    <dgm:cxn modelId="{1018085F-40BD-48E6-BD40-B0E5A4DECE7E}" type="presParOf" srcId="{45E29B92-FF59-42F4-B9C1-DEA33C463F8C}" destId="{A0F4740E-B978-41E5-9447-3983FCA94AA8}" srcOrd="0" destOrd="0" presId="urn:microsoft.com/office/officeart/2008/layout/LinedList"/>
    <dgm:cxn modelId="{4DEACE25-1690-4E1E-87AE-618B63A12B49}" type="presParOf" srcId="{45E29B92-FF59-42F4-B9C1-DEA33C463F8C}" destId="{1EA08172-1223-49EE-A3CD-37FA4D5558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4FF80F-71DD-40DF-95A6-E855592A00A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1133FE-D3F9-4BB0-B0BD-DF66F5E28B24}">
      <dgm:prSet/>
      <dgm:spPr/>
      <dgm:t>
        <a:bodyPr/>
        <a:lstStyle/>
        <a:p>
          <a:r>
            <a:rPr lang="en-US"/>
            <a:t>Flu-like symptoms that include:</a:t>
          </a:r>
        </a:p>
      </dgm:t>
    </dgm:pt>
    <dgm:pt modelId="{3040A17F-72C6-461C-9214-1BE16F6027B0}" type="parTrans" cxnId="{A75813FE-7C9B-4CC4-8B89-FB348C38C310}">
      <dgm:prSet/>
      <dgm:spPr/>
      <dgm:t>
        <a:bodyPr/>
        <a:lstStyle/>
        <a:p>
          <a:endParaRPr lang="en-US"/>
        </a:p>
      </dgm:t>
    </dgm:pt>
    <dgm:pt modelId="{070EA70C-81A5-473A-97A8-CAD99D3B06D9}" type="sibTrans" cxnId="{A75813FE-7C9B-4CC4-8B89-FB348C38C310}">
      <dgm:prSet/>
      <dgm:spPr/>
      <dgm:t>
        <a:bodyPr/>
        <a:lstStyle/>
        <a:p>
          <a:endParaRPr lang="en-US"/>
        </a:p>
      </dgm:t>
    </dgm:pt>
    <dgm:pt modelId="{F9AD8EDE-22BD-4AC3-8F7A-A199AFBE7018}">
      <dgm:prSet/>
      <dgm:spPr/>
      <dgm:t>
        <a:bodyPr/>
        <a:lstStyle/>
        <a:p>
          <a:pPr>
            <a:buFont typeface="Wingdings" panose="05000000000000000000" pitchFamily="2" charset="2"/>
            <a:buChar char="Ø"/>
          </a:pPr>
          <a:r>
            <a:rPr lang="en-US"/>
            <a:t>Fatigue</a:t>
          </a:r>
        </a:p>
      </dgm:t>
    </dgm:pt>
    <dgm:pt modelId="{00D51A1F-DF6B-4D61-94E9-05DADA0EA494}" type="parTrans" cxnId="{68A8AFAE-F74B-4BA9-86C5-76E913E6D610}">
      <dgm:prSet/>
      <dgm:spPr/>
      <dgm:t>
        <a:bodyPr/>
        <a:lstStyle/>
        <a:p>
          <a:endParaRPr lang="en-US"/>
        </a:p>
      </dgm:t>
    </dgm:pt>
    <dgm:pt modelId="{6D232C44-54AB-4B9A-A2C8-14344A6F2E03}" type="sibTrans" cxnId="{68A8AFAE-F74B-4BA9-86C5-76E913E6D610}">
      <dgm:prSet/>
      <dgm:spPr/>
      <dgm:t>
        <a:bodyPr/>
        <a:lstStyle/>
        <a:p>
          <a:endParaRPr lang="en-US"/>
        </a:p>
      </dgm:t>
    </dgm:pt>
    <dgm:pt modelId="{B0C3880E-F653-4986-AF5A-43EC1C6717BC}">
      <dgm:prSet/>
      <dgm:spPr/>
      <dgm:t>
        <a:bodyPr/>
        <a:lstStyle/>
        <a:p>
          <a:pPr>
            <a:buFont typeface="Wingdings" panose="05000000000000000000" pitchFamily="2" charset="2"/>
            <a:buChar char="Ø"/>
          </a:pPr>
          <a:r>
            <a:rPr lang="en-US"/>
            <a:t>Fever</a:t>
          </a:r>
        </a:p>
      </dgm:t>
    </dgm:pt>
    <dgm:pt modelId="{249C9B31-A2FF-475B-B507-CB1544C46490}" type="parTrans" cxnId="{A86A0B11-BEBC-4517-B7B5-8A65C13A23CA}">
      <dgm:prSet/>
      <dgm:spPr/>
      <dgm:t>
        <a:bodyPr/>
        <a:lstStyle/>
        <a:p>
          <a:endParaRPr lang="en-US"/>
        </a:p>
      </dgm:t>
    </dgm:pt>
    <dgm:pt modelId="{6F45BB97-FA68-483A-A925-3D0FDE5CDBB3}" type="sibTrans" cxnId="{A86A0B11-BEBC-4517-B7B5-8A65C13A23CA}">
      <dgm:prSet/>
      <dgm:spPr/>
      <dgm:t>
        <a:bodyPr/>
        <a:lstStyle/>
        <a:p>
          <a:endParaRPr lang="en-US"/>
        </a:p>
      </dgm:t>
    </dgm:pt>
    <dgm:pt modelId="{281206DF-13FA-428C-A7EF-EFBB42F647B7}">
      <dgm:prSet/>
      <dgm:spPr/>
      <dgm:t>
        <a:bodyPr/>
        <a:lstStyle/>
        <a:p>
          <a:pPr>
            <a:buFont typeface="Wingdings" panose="05000000000000000000" pitchFamily="2" charset="2"/>
            <a:buChar char="Ø"/>
          </a:pPr>
          <a:r>
            <a:rPr lang="en-US"/>
            <a:t>Abdominal pain</a:t>
          </a:r>
        </a:p>
      </dgm:t>
    </dgm:pt>
    <dgm:pt modelId="{ECAE9676-1DDF-4B52-8E92-58071086E2FB}" type="parTrans" cxnId="{B8040604-8B53-4AAF-855D-A165B92CF10B}">
      <dgm:prSet/>
      <dgm:spPr/>
      <dgm:t>
        <a:bodyPr/>
        <a:lstStyle/>
        <a:p>
          <a:endParaRPr lang="en-US"/>
        </a:p>
      </dgm:t>
    </dgm:pt>
    <dgm:pt modelId="{905171EA-D5CA-4D0C-9114-452C42B737FE}" type="sibTrans" cxnId="{B8040604-8B53-4AAF-855D-A165B92CF10B}">
      <dgm:prSet/>
      <dgm:spPr/>
      <dgm:t>
        <a:bodyPr/>
        <a:lstStyle/>
        <a:p>
          <a:endParaRPr lang="en-US"/>
        </a:p>
      </dgm:t>
    </dgm:pt>
    <dgm:pt modelId="{E5D6BD76-50E4-4808-A01A-9573596010C0}">
      <dgm:prSet/>
      <dgm:spPr/>
      <dgm:t>
        <a:bodyPr/>
        <a:lstStyle/>
        <a:p>
          <a:pPr>
            <a:buFont typeface="Wingdings" panose="05000000000000000000" pitchFamily="2" charset="2"/>
            <a:buChar char="Ø"/>
          </a:pPr>
          <a:r>
            <a:rPr lang="en-US"/>
            <a:t>Loss of appetite</a:t>
          </a:r>
        </a:p>
      </dgm:t>
    </dgm:pt>
    <dgm:pt modelId="{E9BD6EC1-F1B6-40B0-89A6-707FCEC0390D}" type="parTrans" cxnId="{67AD2368-EBEA-46FC-B675-3F2C3A5A2332}">
      <dgm:prSet/>
      <dgm:spPr/>
      <dgm:t>
        <a:bodyPr/>
        <a:lstStyle/>
        <a:p>
          <a:endParaRPr lang="en-US"/>
        </a:p>
      </dgm:t>
    </dgm:pt>
    <dgm:pt modelId="{21F01231-09B7-4FD2-AEE9-53A83A949C8F}" type="sibTrans" cxnId="{67AD2368-EBEA-46FC-B675-3F2C3A5A2332}">
      <dgm:prSet/>
      <dgm:spPr/>
      <dgm:t>
        <a:bodyPr/>
        <a:lstStyle/>
        <a:p>
          <a:endParaRPr lang="en-US"/>
        </a:p>
      </dgm:t>
    </dgm:pt>
    <dgm:pt modelId="{C54A92D7-AA86-4A3C-B029-E15A707E4329}">
      <dgm:prSet/>
      <dgm:spPr/>
      <dgm:t>
        <a:bodyPr/>
        <a:lstStyle/>
        <a:p>
          <a:pPr>
            <a:buFont typeface="Wingdings" panose="05000000000000000000" pitchFamily="2" charset="2"/>
            <a:buChar char="Ø"/>
          </a:pPr>
          <a:r>
            <a:rPr lang="en-US"/>
            <a:t>Nausea and vomiting</a:t>
          </a:r>
        </a:p>
      </dgm:t>
    </dgm:pt>
    <dgm:pt modelId="{45A8B1EA-A8C9-4151-A9DA-ACFFD30A4051}" type="parTrans" cxnId="{8D2E988B-15A4-44B9-A3F9-DD1FD179B370}">
      <dgm:prSet/>
      <dgm:spPr/>
      <dgm:t>
        <a:bodyPr/>
        <a:lstStyle/>
        <a:p>
          <a:endParaRPr lang="en-US"/>
        </a:p>
      </dgm:t>
    </dgm:pt>
    <dgm:pt modelId="{06AEABFA-E377-4C76-B0D0-103A8F4B4667}" type="sibTrans" cxnId="{8D2E988B-15A4-44B9-A3F9-DD1FD179B370}">
      <dgm:prSet/>
      <dgm:spPr/>
      <dgm:t>
        <a:bodyPr/>
        <a:lstStyle/>
        <a:p>
          <a:endParaRPr lang="en-US"/>
        </a:p>
      </dgm:t>
    </dgm:pt>
    <dgm:pt modelId="{B87DF300-BE32-4248-B1E5-703D9F3C0EDC}">
      <dgm:prSet/>
      <dgm:spPr/>
      <dgm:t>
        <a:bodyPr/>
        <a:lstStyle/>
        <a:p>
          <a:pPr>
            <a:buFont typeface="Wingdings" panose="05000000000000000000" pitchFamily="2" charset="2"/>
            <a:buChar char="Ø"/>
          </a:pPr>
          <a:r>
            <a:rPr lang="en-US"/>
            <a:t>Joint pain</a:t>
          </a:r>
        </a:p>
      </dgm:t>
    </dgm:pt>
    <dgm:pt modelId="{748996E0-DFB3-43B7-9FFC-5B8F90946008}" type="parTrans" cxnId="{D85899E5-6286-45BE-ADC4-8CD58C8E6D42}">
      <dgm:prSet/>
      <dgm:spPr/>
      <dgm:t>
        <a:bodyPr/>
        <a:lstStyle/>
        <a:p>
          <a:endParaRPr lang="en-US"/>
        </a:p>
      </dgm:t>
    </dgm:pt>
    <dgm:pt modelId="{E647C1AB-6833-4C89-84EF-7DDA6B6DACF4}" type="sibTrans" cxnId="{D85899E5-6286-45BE-ADC4-8CD58C8E6D42}">
      <dgm:prSet/>
      <dgm:spPr/>
      <dgm:t>
        <a:bodyPr/>
        <a:lstStyle/>
        <a:p>
          <a:endParaRPr lang="en-US"/>
        </a:p>
      </dgm:t>
    </dgm:pt>
    <dgm:pt modelId="{C54EAEE0-CB59-4FDF-A16E-D76237D35089}">
      <dgm:prSet/>
      <dgm:spPr/>
      <dgm:t>
        <a:bodyPr/>
        <a:lstStyle/>
        <a:p>
          <a:pPr>
            <a:buFont typeface="Wingdings" panose="05000000000000000000" pitchFamily="2" charset="2"/>
            <a:buChar char="Ø"/>
          </a:pPr>
          <a:r>
            <a:rPr lang="en-US"/>
            <a:t>Jaundice</a:t>
          </a:r>
        </a:p>
      </dgm:t>
    </dgm:pt>
    <dgm:pt modelId="{A732B9B4-12EF-4926-A6C9-45FFA26E7C3F}" type="parTrans" cxnId="{C469B3A1-2A62-437A-A7C2-228B7DF429DB}">
      <dgm:prSet/>
      <dgm:spPr/>
      <dgm:t>
        <a:bodyPr/>
        <a:lstStyle/>
        <a:p>
          <a:endParaRPr lang="en-US"/>
        </a:p>
      </dgm:t>
    </dgm:pt>
    <dgm:pt modelId="{EE176506-5630-48F3-964D-7FECF41BA12A}" type="sibTrans" cxnId="{C469B3A1-2A62-437A-A7C2-228B7DF429DB}">
      <dgm:prSet/>
      <dgm:spPr/>
      <dgm:t>
        <a:bodyPr/>
        <a:lstStyle/>
        <a:p>
          <a:endParaRPr lang="en-US"/>
        </a:p>
      </dgm:t>
    </dgm:pt>
    <dgm:pt modelId="{5ADAB77F-A3F9-407D-9546-18413B23FADD}">
      <dgm:prSet/>
      <dgm:spPr/>
      <dgm:t>
        <a:bodyPr/>
        <a:lstStyle/>
        <a:p>
          <a:pPr>
            <a:buFont typeface="Wingdings" panose="05000000000000000000" pitchFamily="2" charset="2"/>
            <a:buChar char="Ø"/>
          </a:pPr>
          <a:r>
            <a:rPr lang="en-US"/>
            <a:t>Dark urine</a:t>
          </a:r>
        </a:p>
      </dgm:t>
    </dgm:pt>
    <dgm:pt modelId="{4CC642B1-2E40-433F-8A58-DDB00AB3062B}" type="parTrans" cxnId="{E5ECACBE-2DDA-465E-99A2-CC8D4FEBA1E4}">
      <dgm:prSet/>
      <dgm:spPr/>
      <dgm:t>
        <a:bodyPr/>
        <a:lstStyle/>
        <a:p>
          <a:endParaRPr lang="en-US"/>
        </a:p>
      </dgm:t>
    </dgm:pt>
    <dgm:pt modelId="{A15C2848-87B5-4866-B1CA-F7FBFEF20D9A}" type="sibTrans" cxnId="{E5ECACBE-2DDA-465E-99A2-CC8D4FEBA1E4}">
      <dgm:prSet/>
      <dgm:spPr/>
      <dgm:t>
        <a:bodyPr/>
        <a:lstStyle/>
        <a:p>
          <a:endParaRPr lang="en-US"/>
        </a:p>
      </dgm:t>
    </dgm:pt>
    <dgm:pt modelId="{52C202F3-E753-4C0A-9D6F-9BD273537236}" type="pres">
      <dgm:prSet presAssocID="{DF4FF80F-71DD-40DF-95A6-E855592A00A6}" presName="Name0" presStyleCnt="0">
        <dgm:presLayoutVars>
          <dgm:dir/>
          <dgm:animLvl val="lvl"/>
          <dgm:resizeHandles val="exact"/>
        </dgm:presLayoutVars>
      </dgm:prSet>
      <dgm:spPr/>
    </dgm:pt>
    <dgm:pt modelId="{A72F0692-F363-458F-B702-A23CF3D32A8A}" type="pres">
      <dgm:prSet presAssocID="{771133FE-D3F9-4BB0-B0BD-DF66F5E28B24}" presName="composite" presStyleCnt="0"/>
      <dgm:spPr/>
    </dgm:pt>
    <dgm:pt modelId="{25382998-CC48-4630-B413-4559FEEC2B05}" type="pres">
      <dgm:prSet presAssocID="{771133FE-D3F9-4BB0-B0BD-DF66F5E28B24}" presName="parTx" presStyleLbl="alignNode1" presStyleIdx="0" presStyleCnt="1">
        <dgm:presLayoutVars>
          <dgm:chMax val="0"/>
          <dgm:chPref val="0"/>
          <dgm:bulletEnabled val="1"/>
        </dgm:presLayoutVars>
      </dgm:prSet>
      <dgm:spPr/>
    </dgm:pt>
    <dgm:pt modelId="{D2105968-3E09-4F48-80A3-27D9B8278359}" type="pres">
      <dgm:prSet presAssocID="{771133FE-D3F9-4BB0-B0BD-DF66F5E28B24}" presName="desTx" presStyleLbl="alignAccFollowNode1" presStyleIdx="0" presStyleCnt="1">
        <dgm:presLayoutVars>
          <dgm:bulletEnabled val="1"/>
        </dgm:presLayoutVars>
      </dgm:prSet>
      <dgm:spPr/>
    </dgm:pt>
  </dgm:ptLst>
  <dgm:cxnLst>
    <dgm:cxn modelId="{73765E03-A3CD-4DD4-A551-2CE67DDE6B58}" type="presOf" srcId="{5ADAB77F-A3F9-407D-9546-18413B23FADD}" destId="{D2105968-3E09-4F48-80A3-27D9B8278359}" srcOrd="0" destOrd="7" presId="urn:microsoft.com/office/officeart/2005/8/layout/hList1"/>
    <dgm:cxn modelId="{B8040604-8B53-4AAF-855D-A165B92CF10B}" srcId="{771133FE-D3F9-4BB0-B0BD-DF66F5E28B24}" destId="{281206DF-13FA-428C-A7EF-EFBB42F647B7}" srcOrd="2" destOrd="0" parTransId="{ECAE9676-1DDF-4B52-8E92-58071086E2FB}" sibTransId="{905171EA-D5CA-4D0C-9114-452C42B737FE}"/>
    <dgm:cxn modelId="{15A9E206-F9F9-409E-B9B3-B91A46031AFB}" type="presOf" srcId="{B0C3880E-F653-4986-AF5A-43EC1C6717BC}" destId="{D2105968-3E09-4F48-80A3-27D9B8278359}" srcOrd="0" destOrd="1" presId="urn:microsoft.com/office/officeart/2005/8/layout/hList1"/>
    <dgm:cxn modelId="{A86A0B11-BEBC-4517-B7B5-8A65C13A23CA}" srcId="{771133FE-D3F9-4BB0-B0BD-DF66F5E28B24}" destId="{B0C3880E-F653-4986-AF5A-43EC1C6717BC}" srcOrd="1" destOrd="0" parTransId="{249C9B31-A2FF-475B-B507-CB1544C46490}" sibTransId="{6F45BB97-FA68-483A-A925-3D0FDE5CDBB3}"/>
    <dgm:cxn modelId="{3FE0361A-164F-4071-A8B7-642AAED6535B}" type="presOf" srcId="{F9AD8EDE-22BD-4AC3-8F7A-A199AFBE7018}" destId="{D2105968-3E09-4F48-80A3-27D9B8278359}" srcOrd="0" destOrd="0" presId="urn:microsoft.com/office/officeart/2005/8/layout/hList1"/>
    <dgm:cxn modelId="{85C7F72E-407C-419E-93D6-3773BAAFF031}" type="presOf" srcId="{C54EAEE0-CB59-4FDF-A16E-D76237D35089}" destId="{D2105968-3E09-4F48-80A3-27D9B8278359}" srcOrd="0" destOrd="6" presId="urn:microsoft.com/office/officeart/2005/8/layout/hList1"/>
    <dgm:cxn modelId="{D03B605C-EAB2-46A9-BF6E-D9A0EC668CEB}" type="presOf" srcId="{C54A92D7-AA86-4A3C-B029-E15A707E4329}" destId="{D2105968-3E09-4F48-80A3-27D9B8278359}" srcOrd="0" destOrd="4" presId="urn:microsoft.com/office/officeart/2005/8/layout/hList1"/>
    <dgm:cxn modelId="{67AD2368-EBEA-46FC-B675-3F2C3A5A2332}" srcId="{771133FE-D3F9-4BB0-B0BD-DF66F5E28B24}" destId="{E5D6BD76-50E4-4808-A01A-9573596010C0}" srcOrd="3" destOrd="0" parTransId="{E9BD6EC1-F1B6-40B0-89A6-707FCEC0390D}" sibTransId="{21F01231-09B7-4FD2-AEE9-53A83A949C8F}"/>
    <dgm:cxn modelId="{8D2E988B-15A4-44B9-A3F9-DD1FD179B370}" srcId="{771133FE-D3F9-4BB0-B0BD-DF66F5E28B24}" destId="{C54A92D7-AA86-4A3C-B029-E15A707E4329}" srcOrd="4" destOrd="0" parTransId="{45A8B1EA-A8C9-4151-A9DA-ACFFD30A4051}" sibTransId="{06AEABFA-E377-4C76-B0D0-103A8F4B4667}"/>
    <dgm:cxn modelId="{C469B3A1-2A62-437A-A7C2-228B7DF429DB}" srcId="{771133FE-D3F9-4BB0-B0BD-DF66F5E28B24}" destId="{C54EAEE0-CB59-4FDF-A16E-D76237D35089}" srcOrd="6" destOrd="0" parTransId="{A732B9B4-12EF-4926-A6C9-45FFA26E7C3F}" sibTransId="{EE176506-5630-48F3-964D-7FECF41BA12A}"/>
    <dgm:cxn modelId="{C69AE5A5-A1F3-4A5A-9737-CBA45FA78D67}" type="presOf" srcId="{281206DF-13FA-428C-A7EF-EFBB42F647B7}" destId="{D2105968-3E09-4F48-80A3-27D9B8278359}" srcOrd="0" destOrd="2" presId="urn:microsoft.com/office/officeart/2005/8/layout/hList1"/>
    <dgm:cxn modelId="{5C7816AA-DAE7-43BE-998B-1FDA2C456F20}" type="presOf" srcId="{B87DF300-BE32-4248-B1E5-703D9F3C0EDC}" destId="{D2105968-3E09-4F48-80A3-27D9B8278359}" srcOrd="0" destOrd="5" presId="urn:microsoft.com/office/officeart/2005/8/layout/hList1"/>
    <dgm:cxn modelId="{68A8AFAE-F74B-4BA9-86C5-76E913E6D610}" srcId="{771133FE-D3F9-4BB0-B0BD-DF66F5E28B24}" destId="{F9AD8EDE-22BD-4AC3-8F7A-A199AFBE7018}" srcOrd="0" destOrd="0" parTransId="{00D51A1F-DF6B-4D61-94E9-05DADA0EA494}" sibTransId="{6D232C44-54AB-4B9A-A2C8-14344A6F2E03}"/>
    <dgm:cxn modelId="{E5ECACBE-2DDA-465E-99A2-CC8D4FEBA1E4}" srcId="{771133FE-D3F9-4BB0-B0BD-DF66F5E28B24}" destId="{5ADAB77F-A3F9-407D-9546-18413B23FADD}" srcOrd="7" destOrd="0" parTransId="{4CC642B1-2E40-433F-8A58-DDB00AB3062B}" sibTransId="{A15C2848-87B5-4866-B1CA-F7FBFEF20D9A}"/>
    <dgm:cxn modelId="{5E2EB7CB-E1E5-45B5-8D49-5C84FF964084}" type="presOf" srcId="{DF4FF80F-71DD-40DF-95A6-E855592A00A6}" destId="{52C202F3-E753-4C0A-9D6F-9BD273537236}" srcOrd="0" destOrd="0" presId="urn:microsoft.com/office/officeart/2005/8/layout/hList1"/>
    <dgm:cxn modelId="{D85899E5-6286-45BE-ADC4-8CD58C8E6D42}" srcId="{771133FE-D3F9-4BB0-B0BD-DF66F5E28B24}" destId="{B87DF300-BE32-4248-B1E5-703D9F3C0EDC}" srcOrd="5" destOrd="0" parTransId="{748996E0-DFB3-43B7-9FFC-5B8F90946008}" sibTransId="{E647C1AB-6833-4C89-84EF-7DDA6B6DACF4}"/>
    <dgm:cxn modelId="{1F39DEE7-A21E-4D72-943C-564ABC2247CC}" type="presOf" srcId="{771133FE-D3F9-4BB0-B0BD-DF66F5E28B24}" destId="{25382998-CC48-4630-B413-4559FEEC2B05}" srcOrd="0" destOrd="0" presId="urn:microsoft.com/office/officeart/2005/8/layout/hList1"/>
    <dgm:cxn modelId="{065729F2-18DC-4909-B9DA-81531F2A7D8A}" type="presOf" srcId="{E5D6BD76-50E4-4808-A01A-9573596010C0}" destId="{D2105968-3E09-4F48-80A3-27D9B8278359}" srcOrd="0" destOrd="3" presId="urn:microsoft.com/office/officeart/2005/8/layout/hList1"/>
    <dgm:cxn modelId="{A75813FE-7C9B-4CC4-8B89-FB348C38C310}" srcId="{DF4FF80F-71DD-40DF-95A6-E855592A00A6}" destId="{771133FE-D3F9-4BB0-B0BD-DF66F5E28B24}" srcOrd="0" destOrd="0" parTransId="{3040A17F-72C6-461C-9214-1BE16F6027B0}" sibTransId="{070EA70C-81A5-473A-97A8-CAD99D3B06D9}"/>
    <dgm:cxn modelId="{B0DF8720-C7F1-4F6B-B5A8-F1D610E26454}" type="presParOf" srcId="{52C202F3-E753-4C0A-9D6F-9BD273537236}" destId="{A72F0692-F363-458F-B702-A23CF3D32A8A}" srcOrd="0" destOrd="0" presId="urn:microsoft.com/office/officeart/2005/8/layout/hList1"/>
    <dgm:cxn modelId="{C5C48119-C4E6-4508-99F8-239423697D01}" type="presParOf" srcId="{A72F0692-F363-458F-B702-A23CF3D32A8A}" destId="{25382998-CC48-4630-B413-4559FEEC2B05}" srcOrd="0" destOrd="0" presId="urn:microsoft.com/office/officeart/2005/8/layout/hList1"/>
    <dgm:cxn modelId="{98A2CDBD-EF27-4598-AFC4-C2A8A5229E4B}" type="presParOf" srcId="{A72F0692-F363-458F-B702-A23CF3D32A8A}" destId="{D2105968-3E09-4F48-80A3-27D9B82783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38FEB0-C89A-4CC8-873A-EB085A7EE4AD}"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FA5CB64-7535-405F-AF82-245DCDD54A90}">
      <dgm:prSet/>
      <dgm:spPr/>
      <dgm:t>
        <a:bodyPr/>
        <a:lstStyle/>
        <a:p>
          <a:pPr rtl="0"/>
          <a:r>
            <a:rPr lang="en-US"/>
            <a:t>Hepatitis B can become chronic after 6 months if the virus is not cleared by the immune system.</a:t>
          </a:r>
          <a:r>
            <a:rPr lang="en-US">
              <a:latin typeface="Segoe UI"/>
            </a:rPr>
            <a:t> </a:t>
          </a:r>
          <a:endParaRPr lang="en-US"/>
        </a:p>
      </dgm:t>
    </dgm:pt>
    <dgm:pt modelId="{D32CC333-19CE-4F0C-AD29-5DC4E6D72BDB}" type="parTrans" cxnId="{5B13FD34-52A9-48BF-BC04-3453D7CB0FF7}">
      <dgm:prSet/>
      <dgm:spPr/>
      <dgm:t>
        <a:bodyPr/>
        <a:lstStyle/>
        <a:p>
          <a:endParaRPr lang="en-US"/>
        </a:p>
      </dgm:t>
    </dgm:pt>
    <dgm:pt modelId="{8AABC9F5-7C9E-4ED7-B452-869199DE360F}" type="sibTrans" cxnId="{5B13FD34-52A9-48BF-BC04-3453D7CB0FF7}">
      <dgm:prSet/>
      <dgm:spPr/>
      <dgm:t>
        <a:bodyPr/>
        <a:lstStyle/>
        <a:p>
          <a:endParaRPr lang="en-US"/>
        </a:p>
      </dgm:t>
    </dgm:pt>
    <dgm:pt modelId="{ED1C5C1B-EC3E-4F34-8602-6245E26B255C}">
      <dgm:prSet/>
      <dgm:spPr/>
      <dgm:t>
        <a:bodyPr/>
        <a:lstStyle/>
        <a:p>
          <a:pPr rtl="0"/>
          <a:r>
            <a:rPr lang="en-US"/>
            <a:t>Chronic Hepatitis B can lead to cirrhosis of the liver or cancer.</a:t>
          </a:r>
          <a:r>
            <a:rPr lang="en-US">
              <a:latin typeface="Segoe UI"/>
            </a:rPr>
            <a:t> </a:t>
          </a:r>
          <a:endParaRPr lang="en-US"/>
        </a:p>
      </dgm:t>
    </dgm:pt>
    <dgm:pt modelId="{A8AC7119-72AE-404B-B417-39F17C1B7B68}" type="parTrans" cxnId="{FB1FF69B-D5CD-4850-9588-C777B5354F25}">
      <dgm:prSet/>
      <dgm:spPr/>
      <dgm:t>
        <a:bodyPr/>
        <a:lstStyle/>
        <a:p>
          <a:endParaRPr lang="en-US"/>
        </a:p>
      </dgm:t>
    </dgm:pt>
    <dgm:pt modelId="{0AA85D33-502B-4BE9-B5A7-3E015FEF9401}" type="sibTrans" cxnId="{FB1FF69B-D5CD-4850-9588-C777B5354F25}">
      <dgm:prSet/>
      <dgm:spPr/>
      <dgm:t>
        <a:bodyPr/>
        <a:lstStyle/>
        <a:p>
          <a:endParaRPr lang="en-US"/>
        </a:p>
      </dgm:t>
    </dgm:pt>
    <dgm:pt modelId="{3857E9B8-15A6-4B6A-ABEA-B1CDDB90CC10}" type="pres">
      <dgm:prSet presAssocID="{C538FEB0-C89A-4CC8-873A-EB085A7EE4AD}" presName="vert0" presStyleCnt="0">
        <dgm:presLayoutVars>
          <dgm:dir/>
          <dgm:animOne val="branch"/>
          <dgm:animLvl val="lvl"/>
        </dgm:presLayoutVars>
      </dgm:prSet>
      <dgm:spPr/>
    </dgm:pt>
    <dgm:pt modelId="{A1432F9D-655C-4487-9AB1-AA0084AD4B62}" type="pres">
      <dgm:prSet presAssocID="{4FA5CB64-7535-405F-AF82-245DCDD54A90}" presName="thickLine" presStyleLbl="alignNode1" presStyleIdx="0" presStyleCnt="2"/>
      <dgm:spPr/>
    </dgm:pt>
    <dgm:pt modelId="{83179EDE-41C0-4AED-ADB2-AE5A964ED9C6}" type="pres">
      <dgm:prSet presAssocID="{4FA5CB64-7535-405F-AF82-245DCDD54A90}" presName="horz1" presStyleCnt="0"/>
      <dgm:spPr/>
    </dgm:pt>
    <dgm:pt modelId="{696FF455-CC3A-4F26-AD69-BCEE942579C8}" type="pres">
      <dgm:prSet presAssocID="{4FA5CB64-7535-405F-AF82-245DCDD54A90}" presName="tx1" presStyleLbl="revTx" presStyleIdx="0" presStyleCnt="2"/>
      <dgm:spPr/>
    </dgm:pt>
    <dgm:pt modelId="{8966D071-98C0-4553-946A-D448CC186B49}" type="pres">
      <dgm:prSet presAssocID="{4FA5CB64-7535-405F-AF82-245DCDD54A90}" presName="vert1" presStyleCnt="0"/>
      <dgm:spPr/>
    </dgm:pt>
    <dgm:pt modelId="{CB3567FC-A1A1-44E8-847D-3C2C8DEB7003}" type="pres">
      <dgm:prSet presAssocID="{ED1C5C1B-EC3E-4F34-8602-6245E26B255C}" presName="thickLine" presStyleLbl="alignNode1" presStyleIdx="1" presStyleCnt="2"/>
      <dgm:spPr/>
    </dgm:pt>
    <dgm:pt modelId="{DCD98296-28A8-4C02-8B68-C82F299A3A0B}" type="pres">
      <dgm:prSet presAssocID="{ED1C5C1B-EC3E-4F34-8602-6245E26B255C}" presName="horz1" presStyleCnt="0"/>
      <dgm:spPr/>
    </dgm:pt>
    <dgm:pt modelId="{6BE0CF7E-0C14-4327-A925-FE3CE3158C00}" type="pres">
      <dgm:prSet presAssocID="{ED1C5C1B-EC3E-4F34-8602-6245E26B255C}" presName="tx1" presStyleLbl="revTx" presStyleIdx="1" presStyleCnt="2"/>
      <dgm:spPr/>
    </dgm:pt>
    <dgm:pt modelId="{555EFB87-B32E-4DF2-86F7-558F407595FD}" type="pres">
      <dgm:prSet presAssocID="{ED1C5C1B-EC3E-4F34-8602-6245E26B255C}" presName="vert1" presStyleCnt="0"/>
      <dgm:spPr/>
    </dgm:pt>
  </dgm:ptLst>
  <dgm:cxnLst>
    <dgm:cxn modelId="{5B13FD34-52A9-48BF-BC04-3453D7CB0FF7}" srcId="{C538FEB0-C89A-4CC8-873A-EB085A7EE4AD}" destId="{4FA5CB64-7535-405F-AF82-245DCDD54A90}" srcOrd="0" destOrd="0" parTransId="{D32CC333-19CE-4F0C-AD29-5DC4E6D72BDB}" sibTransId="{8AABC9F5-7C9E-4ED7-B452-869199DE360F}"/>
    <dgm:cxn modelId="{139C4440-BEE2-428E-8339-7C86B0F9AACA}" type="presOf" srcId="{ED1C5C1B-EC3E-4F34-8602-6245E26B255C}" destId="{6BE0CF7E-0C14-4327-A925-FE3CE3158C00}" srcOrd="0" destOrd="0" presId="urn:microsoft.com/office/officeart/2008/layout/LinedList"/>
    <dgm:cxn modelId="{FB1FF69B-D5CD-4850-9588-C777B5354F25}" srcId="{C538FEB0-C89A-4CC8-873A-EB085A7EE4AD}" destId="{ED1C5C1B-EC3E-4F34-8602-6245E26B255C}" srcOrd="1" destOrd="0" parTransId="{A8AC7119-72AE-404B-B417-39F17C1B7B68}" sibTransId="{0AA85D33-502B-4BE9-B5A7-3E015FEF9401}"/>
    <dgm:cxn modelId="{9870A8EC-F253-4723-B4F5-5B3F06EC3344}" type="presOf" srcId="{4FA5CB64-7535-405F-AF82-245DCDD54A90}" destId="{696FF455-CC3A-4F26-AD69-BCEE942579C8}" srcOrd="0" destOrd="0" presId="urn:microsoft.com/office/officeart/2008/layout/LinedList"/>
    <dgm:cxn modelId="{819CAEFB-127B-4D94-A222-407B3D19C501}" type="presOf" srcId="{C538FEB0-C89A-4CC8-873A-EB085A7EE4AD}" destId="{3857E9B8-15A6-4B6A-ABEA-B1CDDB90CC10}" srcOrd="0" destOrd="0" presId="urn:microsoft.com/office/officeart/2008/layout/LinedList"/>
    <dgm:cxn modelId="{56FE54E3-D763-45D8-9B09-763306D2D700}" type="presParOf" srcId="{3857E9B8-15A6-4B6A-ABEA-B1CDDB90CC10}" destId="{A1432F9D-655C-4487-9AB1-AA0084AD4B62}" srcOrd="0" destOrd="0" presId="urn:microsoft.com/office/officeart/2008/layout/LinedList"/>
    <dgm:cxn modelId="{953EAC04-AD81-4D04-84FC-2F6359E57071}" type="presParOf" srcId="{3857E9B8-15A6-4B6A-ABEA-B1CDDB90CC10}" destId="{83179EDE-41C0-4AED-ADB2-AE5A964ED9C6}" srcOrd="1" destOrd="0" presId="urn:microsoft.com/office/officeart/2008/layout/LinedList"/>
    <dgm:cxn modelId="{E0D876FE-2C78-405E-8DD7-70B0589A7C99}" type="presParOf" srcId="{83179EDE-41C0-4AED-ADB2-AE5A964ED9C6}" destId="{696FF455-CC3A-4F26-AD69-BCEE942579C8}" srcOrd="0" destOrd="0" presId="urn:microsoft.com/office/officeart/2008/layout/LinedList"/>
    <dgm:cxn modelId="{EF0B7206-132F-4EF3-B3B0-DD9D9B2B3B6E}" type="presParOf" srcId="{83179EDE-41C0-4AED-ADB2-AE5A964ED9C6}" destId="{8966D071-98C0-4553-946A-D448CC186B49}" srcOrd="1" destOrd="0" presId="urn:microsoft.com/office/officeart/2008/layout/LinedList"/>
    <dgm:cxn modelId="{6D1F1A1A-4599-46A2-B693-A713989EC7FD}" type="presParOf" srcId="{3857E9B8-15A6-4B6A-ABEA-B1CDDB90CC10}" destId="{CB3567FC-A1A1-44E8-847D-3C2C8DEB7003}" srcOrd="2" destOrd="0" presId="urn:microsoft.com/office/officeart/2008/layout/LinedList"/>
    <dgm:cxn modelId="{B6D38A00-34FA-44E8-8F14-12755636BBD7}" type="presParOf" srcId="{3857E9B8-15A6-4B6A-ABEA-B1CDDB90CC10}" destId="{DCD98296-28A8-4C02-8B68-C82F299A3A0B}" srcOrd="3" destOrd="0" presId="urn:microsoft.com/office/officeart/2008/layout/LinedList"/>
    <dgm:cxn modelId="{7F83D1A8-6139-48D1-A0BC-012B5C669328}" type="presParOf" srcId="{DCD98296-28A8-4C02-8B68-C82F299A3A0B}" destId="{6BE0CF7E-0C14-4327-A925-FE3CE3158C00}" srcOrd="0" destOrd="0" presId="urn:microsoft.com/office/officeart/2008/layout/LinedList"/>
    <dgm:cxn modelId="{5DE26D5C-8E71-4180-967F-D8D96269CAA5}" type="presParOf" srcId="{DCD98296-28A8-4C02-8B68-C82F299A3A0B}" destId="{555EFB87-B32E-4DF2-86F7-558F407595FD}"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E0C7A6-FBC3-4598-A880-F62C3D795AB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9294E6-A4DD-4473-A9A2-648E79408E33}">
      <dgm:prSet/>
      <dgm:spPr/>
      <dgm:t>
        <a:bodyPr/>
        <a:lstStyle/>
        <a:p>
          <a:r>
            <a:rPr lang="en-US"/>
            <a:t>Sharing needles, syringes, or other equipment to inject drugs</a:t>
          </a:r>
        </a:p>
      </dgm:t>
    </dgm:pt>
    <dgm:pt modelId="{8E21FCB0-FBAA-48C2-B625-9158D67D6378}" type="parTrans" cxnId="{8727E882-C047-419D-A062-D07F224438EE}">
      <dgm:prSet/>
      <dgm:spPr/>
      <dgm:t>
        <a:bodyPr/>
        <a:lstStyle/>
        <a:p>
          <a:endParaRPr lang="en-US"/>
        </a:p>
      </dgm:t>
    </dgm:pt>
    <dgm:pt modelId="{030C0484-F8DF-4998-962B-16C855AB31B7}" type="sibTrans" cxnId="{8727E882-C047-419D-A062-D07F224438EE}">
      <dgm:prSet/>
      <dgm:spPr/>
      <dgm:t>
        <a:bodyPr/>
        <a:lstStyle/>
        <a:p>
          <a:endParaRPr lang="en-US"/>
        </a:p>
      </dgm:t>
    </dgm:pt>
    <dgm:pt modelId="{D2196292-8498-463D-ABC6-B4E781E5245D}">
      <dgm:prSet/>
      <dgm:spPr/>
      <dgm:t>
        <a:bodyPr/>
        <a:lstStyle/>
        <a:p>
          <a:r>
            <a:rPr lang="en-US"/>
            <a:t>Hemodialysis (long-term)</a:t>
          </a:r>
        </a:p>
      </dgm:t>
    </dgm:pt>
    <dgm:pt modelId="{F95A8B42-7DF2-444C-8EEB-AB945C89174A}" type="parTrans" cxnId="{96B0D6CF-9257-4752-991D-04C53014B40D}">
      <dgm:prSet/>
      <dgm:spPr/>
      <dgm:t>
        <a:bodyPr/>
        <a:lstStyle/>
        <a:p>
          <a:endParaRPr lang="en-US"/>
        </a:p>
      </dgm:t>
    </dgm:pt>
    <dgm:pt modelId="{ABC62070-C36C-4FB2-A263-5EE0D167BC33}" type="sibTrans" cxnId="{96B0D6CF-9257-4752-991D-04C53014B40D}">
      <dgm:prSet/>
      <dgm:spPr/>
      <dgm:t>
        <a:bodyPr/>
        <a:lstStyle/>
        <a:p>
          <a:endParaRPr lang="en-US"/>
        </a:p>
      </dgm:t>
    </dgm:pt>
    <dgm:pt modelId="{DCE1BBDE-95F9-4F63-8163-F88F243912AD}">
      <dgm:prSet/>
      <dgm:spPr/>
      <dgm:t>
        <a:bodyPr/>
        <a:lstStyle/>
        <a:p>
          <a:r>
            <a:rPr lang="en-US"/>
            <a:t>From infected mother to child during birth</a:t>
          </a:r>
        </a:p>
      </dgm:t>
    </dgm:pt>
    <dgm:pt modelId="{90F23515-D678-477B-B43F-BC083B989019}" type="parTrans" cxnId="{C5246BCE-56D4-4D9C-83C7-8410A516E482}">
      <dgm:prSet/>
      <dgm:spPr/>
      <dgm:t>
        <a:bodyPr/>
        <a:lstStyle/>
        <a:p>
          <a:endParaRPr lang="en-US"/>
        </a:p>
      </dgm:t>
    </dgm:pt>
    <dgm:pt modelId="{F09006B5-4C11-48FF-9C43-C3AD90CEEB6C}" type="sibTrans" cxnId="{C5246BCE-56D4-4D9C-83C7-8410A516E482}">
      <dgm:prSet/>
      <dgm:spPr/>
      <dgm:t>
        <a:bodyPr/>
        <a:lstStyle/>
        <a:p>
          <a:endParaRPr lang="en-US"/>
        </a:p>
      </dgm:t>
    </dgm:pt>
    <dgm:pt modelId="{6F47A5EE-01CC-4CCC-8968-9AE692558E1E}">
      <dgm:prSet/>
      <dgm:spPr/>
      <dgm:t>
        <a:bodyPr/>
        <a:lstStyle/>
        <a:p>
          <a:r>
            <a:rPr lang="en-US"/>
            <a:t>Needlesticks on the job</a:t>
          </a:r>
        </a:p>
      </dgm:t>
    </dgm:pt>
    <dgm:pt modelId="{F36070FD-EBA7-42B7-B985-8F2F366BC25E}" type="parTrans" cxnId="{CED16939-1926-4189-BB6F-55699CAA36E6}">
      <dgm:prSet/>
      <dgm:spPr/>
      <dgm:t>
        <a:bodyPr/>
        <a:lstStyle/>
        <a:p>
          <a:endParaRPr lang="en-US"/>
        </a:p>
      </dgm:t>
    </dgm:pt>
    <dgm:pt modelId="{52905A09-1597-4C7C-998A-1908B37B776F}" type="sibTrans" cxnId="{CED16939-1926-4189-BB6F-55699CAA36E6}">
      <dgm:prSet/>
      <dgm:spPr/>
      <dgm:t>
        <a:bodyPr/>
        <a:lstStyle/>
        <a:p>
          <a:endParaRPr lang="en-US"/>
        </a:p>
      </dgm:t>
    </dgm:pt>
    <dgm:pt modelId="{91F7A21F-0E3B-4FC0-9800-E88FC125AC38}">
      <dgm:prSet/>
      <dgm:spPr>
        <a:effectLst/>
      </dgm:spPr>
      <dgm:t>
        <a:bodyPr/>
        <a:lstStyle/>
        <a:p>
          <a:r>
            <a:rPr lang="en-US"/>
            <a:t>Unprotected sex with an infected partner</a:t>
          </a:r>
        </a:p>
      </dgm:t>
    </dgm:pt>
    <dgm:pt modelId="{C5507403-EE1D-4973-A20E-DB83A9655338}" type="parTrans" cxnId="{841EBE19-4F75-4EAA-BEE6-66BAA10D18E1}">
      <dgm:prSet/>
      <dgm:spPr/>
      <dgm:t>
        <a:bodyPr/>
        <a:lstStyle/>
        <a:p>
          <a:endParaRPr lang="en-US"/>
        </a:p>
      </dgm:t>
    </dgm:pt>
    <dgm:pt modelId="{D49AE7F8-948D-41A2-969A-73012BC88B00}" type="sibTrans" cxnId="{841EBE19-4F75-4EAA-BEE6-66BAA10D18E1}">
      <dgm:prSet/>
      <dgm:spPr/>
      <dgm:t>
        <a:bodyPr/>
        <a:lstStyle/>
        <a:p>
          <a:endParaRPr lang="en-US"/>
        </a:p>
      </dgm:t>
    </dgm:pt>
    <dgm:pt modelId="{444F5F84-A85F-426D-BAD0-907ABE5DD57B}">
      <dgm:prSet/>
      <dgm:spPr>
        <a:effectLst/>
      </dgm:spPr>
      <dgm:t>
        <a:bodyPr/>
        <a:lstStyle/>
        <a:p>
          <a:r>
            <a:rPr lang="en-US"/>
            <a:t>Direct contact with blood or open sores of an infected person</a:t>
          </a:r>
        </a:p>
      </dgm:t>
    </dgm:pt>
    <dgm:pt modelId="{4C375E3B-F4F1-402B-90C5-32489EAD6725}" type="parTrans" cxnId="{9A2CA080-041E-4C94-AAC4-B8C8F7D49E7A}">
      <dgm:prSet/>
      <dgm:spPr/>
      <dgm:t>
        <a:bodyPr/>
        <a:lstStyle/>
        <a:p>
          <a:endParaRPr lang="en-US"/>
        </a:p>
      </dgm:t>
    </dgm:pt>
    <dgm:pt modelId="{F0CE8419-BDCF-4C43-AC82-D40FFE5521A0}" type="sibTrans" cxnId="{9A2CA080-041E-4C94-AAC4-B8C8F7D49E7A}">
      <dgm:prSet/>
      <dgm:spPr/>
      <dgm:t>
        <a:bodyPr/>
        <a:lstStyle/>
        <a:p>
          <a:endParaRPr lang="en-US"/>
        </a:p>
      </dgm:t>
    </dgm:pt>
    <dgm:pt modelId="{71D2095D-CAFB-4787-B205-B71FF3E0FD0D}" type="pres">
      <dgm:prSet presAssocID="{6FE0C7A6-FBC3-4598-A880-F62C3D795ABE}" presName="vert0" presStyleCnt="0">
        <dgm:presLayoutVars>
          <dgm:dir/>
          <dgm:animOne val="branch"/>
          <dgm:animLvl val="lvl"/>
        </dgm:presLayoutVars>
      </dgm:prSet>
      <dgm:spPr/>
    </dgm:pt>
    <dgm:pt modelId="{C066B32F-C926-48A7-80ED-7D0B32587B2E}" type="pres">
      <dgm:prSet presAssocID="{F59294E6-A4DD-4473-A9A2-648E79408E33}" presName="thickLine" presStyleLbl="alignNode1" presStyleIdx="0" presStyleCnt="6"/>
      <dgm:spPr/>
    </dgm:pt>
    <dgm:pt modelId="{261BF205-8A9B-46CB-967C-D2654FC2D801}" type="pres">
      <dgm:prSet presAssocID="{F59294E6-A4DD-4473-A9A2-648E79408E33}" presName="horz1" presStyleCnt="0"/>
      <dgm:spPr/>
    </dgm:pt>
    <dgm:pt modelId="{C1F288EC-8314-44F0-AD01-D5CF0B3BB5A7}" type="pres">
      <dgm:prSet presAssocID="{F59294E6-A4DD-4473-A9A2-648E79408E33}" presName="tx1" presStyleLbl="revTx" presStyleIdx="0" presStyleCnt="6"/>
      <dgm:spPr/>
    </dgm:pt>
    <dgm:pt modelId="{298B81B8-B35F-44D9-B967-D4DB862456B0}" type="pres">
      <dgm:prSet presAssocID="{F59294E6-A4DD-4473-A9A2-648E79408E33}" presName="vert1" presStyleCnt="0"/>
      <dgm:spPr/>
    </dgm:pt>
    <dgm:pt modelId="{28BCAF40-E631-4420-9223-AB1802791CDE}" type="pres">
      <dgm:prSet presAssocID="{D2196292-8498-463D-ABC6-B4E781E5245D}" presName="thickLine" presStyleLbl="alignNode1" presStyleIdx="1" presStyleCnt="6"/>
      <dgm:spPr/>
    </dgm:pt>
    <dgm:pt modelId="{82F6C3D6-F269-4CE6-9CCF-8E858076706E}" type="pres">
      <dgm:prSet presAssocID="{D2196292-8498-463D-ABC6-B4E781E5245D}" presName="horz1" presStyleCnt="0"/>
      <dgm:spPr/>
    </dgm:pt>
    <dgm:pt modelId="{C0881040-1C37-4419-9734-AEFE96804B11}" type="pres">
      <dgm:prSet presAssocID="{D2196292-8498-463D-ABC6-B4E781E5245D}" presName="tx1" presStyleLbl="revTx" presStyleIdx="1" presStyleCnt="6"/>
      <dgm:spPr/>
    </dgm:pt>
    <dgm:pt modelId="{565AAACD-29F6-4878-B7C7-80C571EE9E53}" type="pres">
      <dgm:prSet presAssocID="{D2196292-8498-463D-ABC6-B4E781E5245D}" presName="vert1" presStyleCnt="0"/>
      <dgm:spPr/>
    </dgm:pt>
    <dgm:pt modelId="{AF0DCFC6-795F-4429-9608-986839082692}" type="pres">
      <dgm:prSet presAssocID="{DCE1BBDE-95F9-4F63-8163-F88F243912AD}" presName="thickLine" presStyleLbl="alignNode1" presStyleIdx="2" presStyleCnt="6"/>
      <dgm:spPr/>
    </dgm:pt>
    <dgm:pt modelId="{4DE82621-8660-49BD-834C-DD5889B757A0}" type="pres">
      <dgm:prSet presAssocID="{DCE1BBDE-95F9-4F63-8163-F88F243912AD}" presName="horz1" presStyleCnt="0"/>
      <dgm:spPr/>
    </dgm:pt>
    <dgm:pt modelId="{1925A111-5DC5-44B5-B4EF-97C5EBF4C925}" type="pres">
      <dgm:prSet presAssocID="{DCE1BBDE-95F9-4F63-8163-F88F243912AD}" presName="tx1" presStyleLbl="revTx" presStyleIdx="2" presStyleCnt="6"/>
      <dgm:spPr/>
    </dgm:pt>
    <dgm:pt modelId="{EBC24A5B-5CB5-4155-B88D-5C780EFB772D}" type="pres">
      <dgm:prSet presAssocID="{DCE1BBDE-95F9-4F63-8163-F88F243912AD}" presName="vert1" presStyleCnt="0"/>
      <dgm:spPr/>
    </dgm:pt>
    <dgm:pt modelId="{01C444CB-0D7C-40CB-99C1-4A4F24D12013}" type="pres">
      <dgm:prSet presAssocID="{6F47A5EE-01CC-4CCC-8968-9AE692558E1E}" presName="thickLine" presStyleLbl="alignNode1" presStyleIdx="3" presStyleCnt="6"/>
      <dgm:spPr/>
    </dgm:pt>
    <dgm:pt modelId="{5308D3D4-C530-4AE7-88DC-ACBDE2B389E2}" type="pres">
      <dgm:prSet presAssocID="{6F47A5EE-01CC-4CCC-8968-9AE692558E1E}" presName="horz1" presStyleCnt="0"/>
      <dgm:spPr/>
    </dgm:pt>
    <dgm:pt modelId="{2EA80BD0-BE66-47E2-95BC-3B8DE9D1A761}" type="pres">
      <dgm:prSet presAssocID="{6F47A5EE-01CC-4CCC-8968-9AE692558E1E}" presName="tx1" presStyleLbl="revTx" presStyleIdx="3" presStyleCnt="6"/>
      <dgm:spPr/>
    </dgm:pt>
    <dgm:pt modelId="{CF6074BB-C0BD-44C7-82F5-FE923CBBDE52}" type="pres">
      <dgm:prSet presAssocID="{6F47A5EE-01CC-4CCC-8968-9AE692558E1E}" presName="vert1" presStyleCnt="0"/>
      <dgm:spPr/>
    </dgm:pt>
    <dgm:pt modelId="{4FAFD3AD-0C0F-4E15-81A5-25D12559CBA1}" type="pres">
      <dgm:prSet presAssocID="{91F7A21F-0E3B-4FC0-9800-E88FC125AC38}" presName="thickLine" presStyleLbl="alignNode1" presStyleIdx="4" presStyleCnt="6"/>
      <dgm:spPr/>
    </dgm:pt>
    <dgm:pt modelId="{0D9CD404-F74C-4B6E-AE06-02089D5530E0}" type="pres">
      <dgm:prSet presAssocID="{91F7A21F-0E3B-4FC0-9800-E88FC125AC38}" presName="horz1" presStyleCnt="0"/>
      <dgm:spPr/>
    </dgm:pt>
    <dgm:pt modelId="{B356A588-A7C3-475F-849F-737BC47F22B3}" type="pres">
      <dgm:prSet presAssocID="{91F7A21F-0E3B-4FC0-9800-E88FC125AC38}" presName="tx1" presStyleLbl="revTx" presStyleIdx="4" presStyleCnt="6"/>
      <dgm:spPr/>
    </dgm:pt>
    <dgm:pt modelId="{7B78BDA3-6762-454C-AAA6-A433597EA505}" type="pres">
      <dgm:prSet presAssocID="{91F7A21F-0E3B-4FC0-9800-E88FC125AC38}" presName="vert1" presStyleCnt="0"/>
      <dgm:spPr/>
    </dgm:pt>
    <dgm:pt modelId="{BB4B91B3-81B7-4DE0-AA42-4A149454AEF3}" type="pres">
      <dgm:prSet presAssocID="{444F5F84-A85F-426D-BAD0-907ABE5DD57B}" presName="thickLine" presStyleLbl="alignNode1" presStyleIdx="5" presStyleCnt="6"/>
      <dgm:spPr/>
    </dgm:pt>
    <dgm:pt modelId="{3DB699E8-86B9-476A-949B-01DDF15B89FD}" type="pres">
      <dgm:prSet presAssocID="{444F5F84-A85F-426D-BAD0-907ABE5DD57B}" presName="horz1" presStyleCnt="0"/>
      <dgm:spPr/>
    </dgm:pt>
    <dgm:pt modelId="{79A675ED-AE44-4F55-B70A-1EBBDF12BE1F}" type="pres">
      <dgm:prSet presAssocID="{444F5F84-A85F-426D-BAD0-907ABE5DD57B}" presName="tx1" presStyleLbl="revTx" presStyleIdx="5" presStyleCnt="6"/>
      <dgm:spPr/>
    </dgm:pt>
    <dgm:pt modelId="{F5A76F2C-4DFB-4B87-9A49-2AD994A17A78}" type="pres">
      <dgm:prSet presAssocID="{444F5F84-A85F-426D-BAD0-907ABE5DD57B}" presName="vert1" presStyleCnt="0"/>
      <dgm:spPr/>
    </dgm:pt>
  </dgm:ptLst>
  <dgm:cxnLst>
    <dgm:cxn modelId="{632D3301-72AA-4574-BA88-7B437DC65406}" type="presOf" srcId="{6FE0C7A6-FBC3-4598-A880-F62C3D795ABE}" destId="{71D2095D-CAFB-4787-B205-B71FF3E0FD0D}" srcOrd="0" destOrd="0" presId="urn:microsoft.com/office/officeart/2008/layout/LinedList"/>
    <dgm:cxn modelId="{2CB46A16-3468-4128-A7CA-491D6EBC8AFA}" type="presOf" srcId="{91F7A21F-0E3B-4FC0-9800-E88FC125AC38}" destId="{B356A588-A7C3-475F-849F-737BC47F22B3}" srcOrd="0" destOrd="0" presId="urn:microsoft.com/office/officeart/2008/layout/LinedList"/>
    <dgm:cxn modelId="{841EBE19-4F75-4EAA-BEE6-66BAA10D18E1}" srcId="{6FE0C7A6-FBC3-4598-A880-F62C3D795ABE}" destId="{91F7A21F-0E3B-4FC0-9800-E88FC125AC38}" srcOrd="4" destOrd="0" parTransId="{C5507403-EE1D-4973-A20E-DB83A9655338}" sibTransId="{D49AE7F8-948D-41A2-969A-73012BC88B00}"/>
    <dgm:cxn modelId="{CED16939-1926-4189-BB6F-55699CAA36E6}" srcId="{6FE0C7A6-FBC3-4598-A880-F62C3D795ABE}" destId="{6F47A5EE-01CC-4CCC-8968-9AE692558E1E}" srcOrd="3" destOrd="0" parTransId="{F36070FD-EBA7-42B7-B985-8F2F366BC25E}" sibTransId="{52905A09-1597-4C7C-998A-1908B37B776F}"/>
    <dgm:cxn modelId="{4BE8BE5D-B890-4088-940E-6EF579D67022}" type="presOf" srcId="{DCE1BBDE-95F9-4F63-8163-F88F243912AD}" destId="{1925A111-5DC5-44B5-B4EF-97C5EBF4C925}" srcOrd="0" destOrd="0" presId="urn:microsoft.com/office/officeart/2008/layout/LinedList"/>
    <dgm:cxn modelId="{9A2CA080-041E-4C94-AAC4-B8C8F7D49E7A}" srcId="{6FE0C7A6-FBC3-4598-A880-F62C3D795ABE}" destId="{444F5F84-A85F-426D-BAD0-907ABE5DD57B}" srcOrd="5" destOrd="0" parTransId="{4C375E3B-F4F1-402B-90C5-32489EAD6725}" sibTransId="{F0CE8419-BDCF-4C43-AC82-D40FFE5521A0}"/>
    <dgm:cxn modelId="{8727E882-C047-419D-A062-D07F224438EE}" srcId="{6FE0C7A6-FBC3-4598-A880-F62C3D795ABE}" destId="{F59294E6-A4DD-4473-A9A2-648E79408E33}" srcOrd="0" destOrd="0" parTransId="{8E21FCB0-FBAA-48C2-B625-9158D67D6378}" sibTransId="{030C0484-F8DF-4998-962B-16C855AB31B7}"/>
    <dgm:cxn modelId="{DA5F58A5-43CD-4989-87CB-372836E51A41}" type="presOf" srcId="{444F5F84-A85F-426D-BAD0-907ABE5DD57B}" destId="{79A675ED-AE44-4F55-B70A-1EBBDF12BE1F}" srcOrd="0" destOrd="0" presId="urn:microsoft.com/office/officeart/2008/layout/LinedList"/>
    <dgm:cxn modelId="{C5246BCE-56D4-4D9C-83C7-8410A516E482}" srcId="{6FE0C7A6-FBC3-4598-A880-F62C3D795ABE}" destId="{DCE1BBDE-95F9-4F63-8163-F88F243912AD}" srcOrd="2" destOrd="0" parTransId="{90F23515-D678-477B-B43F-BC083B989019}" sibTransId="{F09006B5-4C11-48FF-9C43-C3AD90CEEB6C}"/>
    <dgm:cxn modelId="{96B0D6CF-9257-4752-991D-04C53014B40D}" srcId="{6FE0C7A6-FBC3-4598-A880-F62C3D795ABE}" destId="{D2196292-8498-463D-ABC6-B4E781E5245D}" srcOrd="1" destOrd="0" parTransId="{F95A8B42-7DF2-444C-8EEB-AB945C89174A}" sibTransId="{ABC62070-C36C-4FB2-A263-5EE0D167BC33}"/>
    <dgm:cxn modelId="{E60035D0-F4E6-4D01-89F2-C6AB207A246A}" type="presOf" srcId="{6F47A5EE-01CC-4CCC-8968-9AE692558E1E}" destId="{2EA80BD0-BE66-47E2-95BC-3B8DE9D1A761}" srcOrd="0" destOrd="0" presId="urn:microsoft.com/office/officeart/2008/layout/LinedList"/>
    <dgm:cxn modelId="{ED9A08D4-779F-44B0-B9ED-7B000F592B3A}" type="presOf" srcId="{F59294E6-A4DD-4473-A9A2-648E79408E33}" destId="{C1F288EC-8314-44F0-AD01-D5CF0B3BB5A7}" srcOrd="0" destOrd="0" presId="urn:microsoft.com/office/officeart/2008/layout/LinedList"/>
    <dgm:cxn modelId="{25E9F4E6-D8F3-4176-864A-1C7AC64DFB2E}" type="presOf" srcId="{D2196292-8498-463D-ABC6-B4E781E5245D}" destId="{C0881040-1C37-4419-9734-AEFE96804B11}" srcOrd="0" destOrd="0" presId="urn:microsoft.com/office/officeart/2008/layout/LinedList"/>
    <dgm:cxn modelId="{4B1331FC-BF81-462F-AC34-D4D78BD3FBF3}" type="presParOf" srcId="{71D2095D-CAFB-4787-B205-B71FF3E0FD0D}" destId="{C066B32F-C926-48A7-80ED-7D0B32587B2E}" srcOrd="0" destOrd="0" presId="urn:microsoft.com/office/officeart/2008/layout/LinedList"/>
    <dgm:cxn modelId="{F6D75562-0291-4F77-9282-125445DC90F3}" type="presParOf" srcId="{71D2095D-CAFB-4787-B205-B71FF3E0FD0D}" destId="{261BF205-8A9B-46CB-967C-D2654FC2D801}" srcOrd="1" destOrd="0" presId="urn:microsoft.com/office/officeart/2008/layout/LinedList"/>
    <dgm:cxn modelId="{651BA843-EE3B-43EC-A304-7D6FD18CB396}" type="presParOf" srcId="{261BF205-8A9B-46CB-967C-D2654FC2D801}" destId="{C1F288EC-8314-44F0-AD01-D5CF0B3BB5A7}" srcOrd="0" destOrd="0" presId="urn:microsoft.com/office/officeart/2008/layout/LinedList"/>
    <dgm:cxn modelId="{AD0F0E8A-52FB-453A-9609-F87599504FA9}" type="presParOf" srcId="{261BF205-8A9B-46CB-967C-D2654FC2D801}" destId="{298B81B8-B35F-44D9-B967-D4DB862456B0}" srcOrd="1" destOrd="0" presId="urn:microsoft.com/office/officeart/2008/layout/LinedList"/>
    <dgm:cxn modelId="{CBB37C4F-DCA3-468E-9EED-A076385B1031}" type="presParOf" srcId="{71D2095D-CAFB-4787-B205-B71FF3E0FD0D}" destId="{28BCAF40-E631-4420-9223-AB1802791CDE}" srcOrd="2" destOrd="0" presId="urn:microsoft.com/office/officeart/2008/layout/LinedList"/>
    <dgm:cxn modelId="{66620321-7C31-4068-9292-7848BDD3A0E3}" type="presParOf" srcId="{71D2095D-CAFB-4787-B205-B71FF3E0FD0D}" destId="{82F6C3D6-F269-4CE6-9CCF-8E858076706E}" srcOrd="3" destOrd="0" presId="urn:microsoft.com/office/officeart/2008/layout/LinedList"/>
    <dgm:cxn modelId="{1794B37E-934C-440B-BB94-18D8148D8DE9}" type="presParOf" srcId="{82F6C3D6-F269-4CE6-9CCF-8E858076706E}" destId="{C0881040-1C37-4419-9734-AEFE96804B11}" srcOrd="0" destOrd="0" presId="urn:microsoft.com/office/officeart/2008/layout/LinedList"/>
    <dgm:cxn modelId="{D44F0192-958E-4BB8-B333-006C91DB4D43}" type="presParOf" srcId="{82F6C3D6-F269-4CE6-9CCF-8E858076706E}" destId="{565AAACD-29F6-4878-B7C7-80C571EE9E53}" srcOrd="1" destOrd="0" presId="urn:microsoft.com/office/officeart/2008/layout/LinedList"/>
    <dgm:cxn modelId="{B81E8F56-198E-4BD8-B0B9-7D2EC596458E}" type="presParOf" srcId="{71D2095D-CAFB-4787-B205-B71FF3E0FD0D}" destId="{AF0DCFC6-795F-4429-9608-986839082692}" srcOrd="4" destOrd="0" presId="urn:microsoft.com/office/officeart/2008/layout/LinedList"/>
    <dgm:cxn modelId="{5FFCC9B8-59ED-4BC8-8681-6793EE6840A3}" type="presParOf" srcId="{71D2095D-CAFB-4787-B205-B71FF3E0FD0D}" destId="{4DE82621-8660-49BD-834C-DD5889B757A0}" srcOrd="5" destOrd="0" presId="urn:microsoft.com/office/officeart/2008/layout/LinedList"/>
    <dgm:cxn modelId="{DB1CF662-F12B-4CD2-B274-D260260705BE}" type="presParOf" srcId="{4DE82621-8660-49BD-834C-DD5889B757A0}" destId="{1925A111-5DC5-44B5-B4EF-97C5EBF4C925}" srcOrd="0" destOrd="0" presId="urn:microsoft.com/office/officeart/2008/layout/LinedList"/>
    <dgm:cxn modelId="{0B12E8E7-5356-4C40-8423-BCEC460CFBC4}" type="presParOf" srcId="{4DE82621-8660-49BD-834C-DD5889B757A0}" destId="{EBC24A5B-5CB5-4155-B88D-5C780EFB772D}" srcOrd="1" destOrd="0" presId="urn:microsoft.com/office/officeart/2008/layout/LinedList"/>
    <dgm:cxn modelId="{8FF14104-B939-4CC8-BA1A-65FEBBACD62A}" type="presParOf" srcId="{71D2095D-CAFB-4787-B205-B71FF3E0FD0D}" destId="{01C444CB-0D7C-40CB-99C1-4A4F24D12013}" srcOrd="6" destOrd="0" presId="urn:microsoft.com/office/officeart/2008/layout/LinedList"/>
    <dgm:cxn modelId="{FAF99284-C3B8-4E1A-8FB6-F846C1A45845}" type="presParOf" srcId="{71D2095D-CAFB-4787-B205-B71FF3E0FD0D}" destId="{5308D3D4-C530-4AE7-88DC-ACBDE2B389E2}" srcOrd="7" destOrd="0" presId="urn:microsoft.com/office/officeart/2008/layout/LinedList"/>
    <dgm:cxn modelId="{18D5D68F-04E6-43AF-92AF-FB27DD8D464E}" type="presParOf" srcId="{5308D3D4-C530-4AE7-88DC-ACBDE2B389E2}" destId="{2EA80BD0-BE66-47E2-95BC-3B8DE9D1A761}" srcOrd="0" destOrd="0" presId="urn:microsoft.com/office/officeart/2008/layout/LinedList"/>
    <dgm:cxn modelId="{FA4C0A38-36CB-41F7-9697-1EC10B7D1D53}" type="presParOf" srcId="{5308D3D4-C530-4AE7-88DC-ACBDE2B389E2}" destId="{CF6074BB-C0BD-44C7-82F5-FE923CBBDE52}" srcOrd="1" destOrd="0" presId="urn:microsoft.com/office/officeart/2008/layout/LinedList"/>
    <dgm:cxn modelId="{23644799-F474-412F-A463-0A81F2D6B04D}" type="presParOf" srcId="{71D2095D-CAFB-4787-B205-B71FF3E0FD0D}" destId="{4FAFD3AD-0C0F-4E15-81A5-25D12559CBA1}" srcOrd="8" destOrd="0" presId="urn:microsoft.com/office/officeart/2008/layout/LinedList"/>
    <dgm:cxn modelId="{B0E913A7-1630-44E8-9F1F-D2EAC1C2B963}" type="presParOf" srcId="{71D2095D-CAFB-4787-B205-B71FF3E0FD0D}" destId="{0D9CD404-F74C-4B6E-AE06-02089D5530E0}" srcOrd="9" destOrd="0" presId="urn:microsoft.com/office/officeart/2008/layout/LinedList"/>
    <dgm:cxn modelId="{702DC9FB-DF5C-4D7C-9628-41FA2EA4553F}" type="presParOf" srcId="{0D9CD404-F74C-4B6E-AE06-02089D5530E0}" destId="{B356A588-A7C3-475F-849F-737BC47F22B3}" srcOrd="0" destOrd="0" presId="urn:microsoft.com/office/officeart/2008/layout/LinedList"/>
    <dgm:cxn modelId="{5EDFE0ED-43F1-4E65-B0C4-E6C18543F29C}" type="presParOf" srcId="{0D9CD404-F74C-4B6E-AE06-02089D5530E0}" destId="{7B78BDA3-6762-454C-AAA6-A433597EA505}" srcOrd="1" destOrd="0" presId="urn:microsoft.com/office/officeart/2008/layout/LinedList"/>
    <dgm:cxn modelId="{9D159AF4-26AD-419A-94BE-5C00FC0DB9B3}" type="presParOf" srcId="{71D2095D-CAFB-4787-B205-B71FF3E0FD0D}" destId="{BB4B91B3-81B7-4DE0-AA42-4A149454AEF3}" srcOrd="10" destOrd="0" presId="urn:microsoft.com/office/officeart/2008/layout/LinedList"/>
    <dgm:cxn modelId="{D8FE7DA4-8BF8-4CE3-BFCD-09D09526EEE6}" type="presParOf" srcId="{71D2095D-CAFB-4787-B205-B71FF3E0FD0D}" destId="{3DB699E8-86B9-476A-949B-01DDF15B89FD}" srcOrd="11" destOrd="0" presId="urn:microsoft.com/office/officeart/2008/layout/LinedList"/>
    <dgm:cxn modelId="{DFD94AE0-C7D8-433B-8083-212CA99B4001}" type="presParOf" srcId="{3DB699E8-86B9-476A-949B-01DDF15B89FD}" destId="{79A675ED-AE44-4F55-B70A-1EBBDF12BE1F}" srcOrd="0" destOrd="0" presId="urn:microsoft.com/office/officeart/2008/layout/LinedList"/>
    <dgm:cxn modelId="{F9541640-16F4-4010-A38D-454F8B4883B2}" type="presParOf" srcId="{3DB699E8-86B9-476A-949B-01DDF15B89FD}" destId="{F5A76F2C-4DFB-4B87-9A49-2AD994A17A7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574079-37C4-42EF-91FB-A936A97F77A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EAFEF51-5B53-466C-8FAF-008A103E9E9F}">
      <dgm:prSet/>
      <dgm:spPr/>
      <dgm:t>
        <a:bodyPr/>
        <a:lstStyle/>
        <a:p>
          <a:r>
            <a:rPr lang="en-US"/>
            <a:t>Fragile – survives only a few hours in dry environment</a:t>
          </a:r>
        </a:p>
      </dgm:t>
    </dgm:pt>
    <dgm:pt modelId="{AB80D29E-4C2C-49DF-8128-C6887B3CB10C}" type="parTrans" cxnId="{3EFC8838-A627-484A-96B2-99A4B5BDB02F}">
      <dgm:prSet/>
      <dgm:spPr/>
      <dgm:t>
        <a:bodyPr/>
        <a:lstStyle/>
        <a:p>
          <a:endParaRPr lang="en-US"/>
        </a:p>
      </dgm:t>
    </dgm:pt>
    <dgm:pt modelId="{FD6124AD-50EA-431C-BD3F-EFD2054270EF}" type="sibTrans" cxnId="{3EFC8838-A627-484A-96B2-99A4B5BDB02F}">
      <dgm:prSet/>
      <dgm:spPr/>
      <dgm:t>
        <a:bodyPr/>
        <a:lstStyle/>
        <a:p>
          <a:endParaRPr lang="en-US"/>
        </a:p>
      </dgm:t>
    </dgm:pt>
    <dgm:pt modelId="{C80C4BD2-24DE-4CDF-AB82-F7B7D926B146}">
      <dgm:prSet/>
      <dgm:spPr>
        <a:ln>
          <a:noFill/>
        </a:ln>
        <a:effectLst/>
      </dgm:spPr>
      <dgm:t>
        <a:bodyPr/>
        <a:lstStyle/>
        <a:p>
          <a:r>
            <a:rPr lang="en-US"/>
            <a:t>Attacks the human immune system</a:t>
          </a:r>
        </a:p>
      </dgm:t>
    </dgm:pt>
    <dgm:pt modelId="{89720B56-C7A3-481C-AB5E-F604904DA300}" type="parTrans" cxnId="{06A8288D-32DA-4A04-ABED-D049C9EB2581}">
      <dgm:prSet/>
      <dgm:spPr/>
      <dgm:t>
        <a:bodyPr/>
        <a:lstStyle/>
        <a:p>
          <a:endParaRPr lang="en-US"/>
        </a:p>
      </dgm:t>
    </dgm:pt>
    <dgm:pt modelId="{0E518AD5-B2D2-48E8-98ED-95583B905513}" type="sibTrans" cxnId="{06A8288D-32DA-4A04-ABED-D049C9EB2581}">
      <dgm:prSet/>
      <dgm:spPr/>
      <dgm:t>
        <a:bodyPr/>
        <a:lstStyle/>
        <a:p>
          <a:endParaRPr lang="en-US"/>
        </a:p>
      </dgm:t>
    </dgm:pt>
    <dgm:pt modelId="{871EB52F-30F5-4284-9A71-BC0BE901323B}">
      <dgm:prSet/>
      <dgm:spPr/>
      <dgm:t>
        <a:bodyPr/>
        <a:lstStyle/>
        <a:p>
          <a:r>
            <a:rPr lang="en-US"/>
            <a:t>Cause of AIDS if untreated</a:t>
          </a:r>
        </a:p>
      </dgm:t>
    </dgm:pt>
    <dgm:pt modelId="{DB248E65-93A3-4524-BEB2-30D9282E9D54}" type="parTrans" cxnId="{9FCEA8E2-1334-42BD-B658-F04978C43895}">
      <dgm:prSet/>
      <dgm:spPr/>
      <dgm:t>
        <a:bodyPr/>
        <a:lstStyle/>
        <a:p>
          <a:endParaRPr lang="en-US"/>
        </a:p>
      </dgm:t>
    </dgm:pt>
    <dgm:pt modelId="{1776379A-3FF7-4CB4-B95A-22266F9ED261}" type="sibTrans" cxnId="{9FCEA8E2-1334-42BD-B658-F04978C43895}">
      <dgm:prSet/>
      <dgm:spPr/>
      <dgm:t>
        <a:bodyPr/>
        <a:lstStyle/>
        <a:p>
          <a:endParaRPr lang="en-US"/>
        </a:p>
      </dgm:t>
    </dgm:pt>
    <dgm:pt modelId="{D0E7AAEC-CB22-43D2-A5A7-D75D389BB8AF}">
      <dgm:prSet/>
      <dgm:spPr/>
      <dgm:t>
        <a:bodyPr/>
        <a:lstStyle/>
        <a:p>
          <a:pPr rtl="0"/>
          <a:r>
            <a:rPr lang="en-US"/>
            <a:t>No vaccine available yet but drug treatments have prolonged the lives of infected people</a:t>
          </a:r>
          <a:r>
            <a:rPr lang="en-US">
              <a:latin typeface="Segoe UI"/>
            </a:rPr>
            <a:t> </a:t>
          </a:r>
          <a:endParaRPr lang="en-US"/>
        </a:p>
      </dgm:t>
    </dgm:pt>
    <dgm:pt modelId="{DBCE1089-4C38-44E5-B42D-0961A7CD036F}" type="parTrans" cxnId="{66960467-B3C3-4BBA-9AAD-A8D6F2674CA1}">
      <dgm:prSet/>
      <dgm:spPr/>
      <dgm:t>
        <a:bodyPr/>
        <a:lstStyle/>
        <a:p>
          <a:endParaRPr lang="en-US"/>
        </a:p>
      </dgm:t>
    </dgm:pt>
    <dgm:pt modelId="{6D6DB4A8-CB2A-4C63-A863-F83EAE0EDE49}" type="sibTrans" cxnId="{66960467-B3C3-4BBA-9AAD-A8D6F2674CA1}">
      <dgm:prSet/>
      <dgm:spPr/>
      <dgm:t>
        <a:bodyPr/>
        <a:lstStyle/>
        <a:p>
          <a:endParaRPr lang="en-US"/>
        </a:p>
      </dgm:t>
    </dgm:pt>
    <dgm:pt modelId="{9298BC14-17F6-4327-9C58-E92B4F3A1334}" type="pres">
      <dgm:prSet presAssocID="{1B574079-37C4-42EF-91FB-A936A97F77AC}" presName="vert0" presStyleCnt="0">
        <dgm:presLayoutVars>
          <dgm:dir/>
          <dgm:animOne val="branch"/>
          <dgm:animLvl val="lvl"/>
        </dgm:presLayoutVars>
      </dgm:prSet>
      <dgm:spPr/>
    </dgm:pt>
    <dgm:pt modelId="{16A13545-F169-4228-A3C9-0217F68CDF7E}" type="pres">
      <dgm:prSet presAssocID="{6EAFEF51-5B53-466C-8FAF-008A103E9E9F}" presName="thickLine" presStyleLbl="alignNode1" presStyleIdx="0" presStyleCnt="4"/>
      <dgm:spPr/>
    </dgm:pt>
    <dgm:pt modelId="{A04A3667-2BBD-4A77-A203-AC912132DC9F}" type="pres">
      <dgm:prSet presAssocID="{6EAFEF51-5B53-466C-8FAF-008A103E9E9F}" presName="horz1" presStyleCnt="0"/>
      <dgm:spPr/>
    </dgm:pt>
    <dgm:pt modelId="{87F2DE1F-4110-4665-A15B-D8A6DBEF642D}" type="pres">
      <dgm:prSet presAssocID="{6EAFEF51-5B53-466C-8FAF-008A103E9E9F}" presName="tx1" presStyleLbl="revTx" presStyleIdx="0" presStyleCnt="4"/>
      <dgm:spPr/>
    </dgm:pt>
    <dgm:pt modelId="{135EC6E6-62A3-4EE2-B68C-78C3820EC5C5}" type="pres">
      <dgm:prSet presAssocID="{6EAFEF51-5B53-466C-8FAF-008A103E9E9F}" presName="vert1" presStyleCnt="0"/>
      <dgm:spPr/>
    </dgm:pt>
    <dgm:pt modelId="{77C6A0F3-193F-4B62-AA91-49ADED8D9BB5}" type="pres">
      <dgm:prSet presAssocID="{C80C4BD2-24DE-4CDF-AB82-F7B7D926B146}" presName="thickLine" presStyleLbl="alignNode1" presStyleIdx="1" presStyleCnt="4"/>
      <dgm:spPr/>
    </dgm:pt>
    <dgm:pt modelId="{63919E18-1C12-4D95-AFF5-6263E455AAE6}" type="pres">
      <dgm:prSet presAssocID="{C80C4BD2-24DE-4CDF-AB82-F7B7D926B146}" presName="horz1" presStyleCnt="0"/>
      <dgm:spPr/>
    </dgm:pt>
    <dgm:pt modelId="{7C8952FA-7B2A-4C9D-8DE9-7D1EE83F36BD}" type="pres">
      <dgm:prSet presAssocID="{C80C4BD2-24DE-4CDF-AB82-F7B7D926B146}" presName="tx1" presStyleLbl="revTx" presStyleIdx="1" presStyleCnt="4"/>
      <dgm:spPr/>
    </dgm:pt>
    <dgm:pt modelId="{F8591702-3F68-40A6-9271-C2D30192D5A2}" type="pres">
      <dgm:prSet presAssocID="{C80C4BD2-24DE-4CDF-AB82-F7B7D926B146}" presName="vert1" presStyleCnt="0"/>
      <dgm:spPr/>
    </dgm:pt>
    <dgm:pt modelId="{C449ACCB-AE9D-45C0-9859-1866171D086B}" type="pres">
      <dgm:prSet presAssocID="{871EB52F-30F5-4284-9A71-BC0BE901323B}" presName="thickLine" presStyleLbl="alignNode1" presStyleIdx="2" presStyleCnt="4"/>
      <dgm:spPr/>
    </dgm:pt>
    <dgm:pt modelId="{ECCB977E-FEB9-4AD0-A139-F6B2287B56C5}" type="pres">
      <dgm:prSet presAssocID="{871EB52F-30F5-4284-9A71-BC0BE901323B}" presName="horz1" presStyleCnt="0"/>
      <dgm:spPr/>
    </dgm:pt>
    <dgm:pt modelId="{A6B9FB5B-5200-4F26-8608-9E2CAE8B3571}" type="pres">
      <dgm:prSet presAssocID="{871EB52F-30F5-4284-9A71-BC0BE901323B}" presName="tx1" presStyleLbl="revTx" presStyleIdx="2" presStyleCnt="4"/>
      <dgm:spPr/>
    </dgm:pt>
    <dgm:pt modelId="{E115CDBB-ECCB-4D72-90CA-F1600CAC0E68}" type="pres">
      <dgm:prSet presAssocID="{871EB52F-30F5-4284-9A71-BC0BE901323B}" presName="vert1" presStyleCnt="0"/>
      <dgm:spPr/>
    </dgm:pt>
    <dgm:pt modelId="{9415D560-18D7-45F7-80C8-71C1E8530C56}" type="pres">
      <dgm:prSet presAssocID="{D0E7AAEC-CB22-43D2-A5A7-D75D389BB8AF}" presName="thickLine" presStyleLbl="alignNode1" presStyleIdx="3" presStyleCnt="4"/>
      <dgm:spPr/>
    </dgm:pt>
    <dgm:pt modelId="{90976506-9799-4EB9-92ED-873B85473E94}" type="pres">
      <dgm:prSet presAssocID="{D0E7AAEC-CB22-43D2-A5A7-D75D389BB8AF}" presName="horz1" presStyleCnt="0"/>
      <dgm:spPr/>
    </dgm:pt>
    <dgm:pt modelId="{E38980C6-155D-443C-A8A8-6869EF93EC2F}" type="pres">
      <dgm:prSet presAssocID="{D0E7AAEC-CB22-43D2-A5A7-D75D389BB8AF}" presName="tx1" presStyleLbl="revTx" presStyleIdx="3" presStyleCnt="4"/>
      <dgm:spPr/>
    </dgm:pt>
    <dgm:pt modelId="{89177CFA-C2BA-4D7C-B72E-8F551050A81E}" type="pres">
      <dgm:prSet presAssocID="{D0E7AAEC-CB22-43D2-A5A7-D75D389BB8AF}" presName="vert1" presStyleCnt="0"/>
      <dgm:spPr/>
    </dgm:pt>
  </dgm:ptLst>
  <dgm:cxnLst>
    <dgm:cxn modelId="{81E8DD12-3FB9-4FF2-A81C-0D495E891A3B}" type="presOf" srcId="{1B574079-37C4-42EF-91FB-A936A97F77AC}" destId="{9298BC14-17F6-4327-9C58-E92B4F3A1334}" srcOrd="0" destOrd="0" presId="urn:microsoft.com/office/officeart/2008/layout/LinedList"/>
    <dgm:cxn modelId="{3EFC8838-A627-484A-96B2-99A4B5BDB02F}" srcId="{1B574079-37C4-42EF-91FB-A936A97F77AC}" destId="{6EAFEF51-5B53-466C-8FAF-008A103E9E9F}" srcOrd="0" destOrd="0" parTransId="{AB80D29E-4C2C-49DF-8128-C6887B3CB10C}" sibTransId="{FD6124AD-50EA-431C-BD3F-EFD2054270EF}"/>
    <dgm:cxn modelId="{66960467-B3C3-4BBA-9AAD-A8D6F2674CA1}" srcId="{1B574079-37C4-42EF-91FB-A936A97F77AC}" destId="{D0E7AAEC-CB22-43D2-A5A7-D75D389BB8AF}" srcOrd="3" destOrd="0" parTransId="{DBCE1089-4C38-44E5-B42D-0961A7CD036F}" sibTransId="{6D6DB4A8-CB2A-4C63-A863-F83EAE0EDE49}"/>
    <dgm:cxn modelId="{58040751-C05D-4016-B9F3-6ECB3BB30753}" type="presOf" srcId="{871EB52F-30F5-4284-9A71-BC0BE901323B}" destId="{A6B9FB5B-5200-4F26-8608-9E2CAE8B3571}" srcOrd="0" destOrd="0" presId="urn:microsoft.com/office/officeart/2008/layout/LinedList"/>
    <dgm:cxn modelId="{E6258B71-072B-4714-9D22-D22F06C616B7}" type="presOf" srcId="{D0E7AAEC-CB22-43D2-A5A7-D75D389BB8AF}" destId="{E38980C6-155D-443C-A8A8-6869EF93EC2F}" srcOrd="0" destOrd="0" presId="urn:microsoft.com/office/officeart/2008/layout/LinedList"/>
    <dgm:cxn modelId="{06A8288D-32DA-4A04-ABED-D049C9EB2581}" srcId="{1B574079-37C4-42EF-91FB-A936A97F77AC}" destId="{C80C4BD2-24DE-4CDF-AB82-F7B7D926B146}" srcOrd="1" destOrd="0" parTransId="{89720B56-C7A3-481C-AB5E-F604904DA300}" sibTransId="{0E518AD5-B2D2-48E8-98ED-95583B905513}"/>
    <dgm:cxn modelId="{9FCEA8E2-1334-42BD-B658-F04978C43895}" srcId="{1B574079-37C4-42EF-91FB-A936A97F77AC}" destId="{871EB52F-30F5-4284-9A71-BC0BE901323B}" srcOrd="2" destOrd="0" parTransId="{DB248E65-93A3-4524-BEB2-30D9282E9D54}" sibTransId="{1776379A-3FF7-4CB4-B95A-22266F9ED261}"/>
    <dgm:cxn modelId="{A08BA0E9-2274-4E57-9C27-A1431E66A769}" type="presOf" srcId="{6EAFEF51-5B53-466C-8FAF-008A103E9E9F}" destId="{87F2DE1F-4110-4665-A15B-D8A6DBEF642D}" srcOrd="0" destOrd="0" presId="urn:microsoft.com/office/officeart/2008/layout/LinedList"/>
    <dgm:cxn modelId="{2091B8EC-54C3-40D6-9D7B-5E61E800F3B0}" type="presOf" srcId="{C80C4BD2-24DE-4CDF-AB82-F7B7D926B146}" destId="{7C8952FA-7B2A-4C9D-8DE9-7D1EE83F36BD}" srcOrd="0" destOrd="0" presId="urn:microsoft.com/office/officeart/2008/layout/LinedList"/>
    <dgm:cxn modelId="{3ED89C2C-0EB5-4A44-BC86-A044771251B1}" type="presParOf" srcId="{9298BC14-17F6-4327-9C58-E92B4F3A1334}" destId="{16A13545-F169-4228-A3C9-0217F68CDF7E}" srcOrd="0" destOrd="0" presId="urn:microsoft.com/office/officeart/2008/layout/LinedList"/>
    <dgm:cxn modelId="{6A4FEAC4-0820-4CA4-87C0-73A0EDA9D517}" type="presParOf" srcId="{9298BC14-17F6-4327-9C58-E92B4F3A1334}" destId="{A04A3667-2BBD-4A77-A203-AC912132DC9F}" srcOrd="1" destOrd="0" presId="urn:microsoft.com/office/officeart/2008/layout/LinedList"/>
    <dgm:cxn modelId="{6A64CA36-6A2D-4AAB-8592-D14C13F502D9}" type="presParOf" srcId="{A04A3667-2BBD-4A77-A203-AC912132DC9F}" destId="{87F2DE1F-4110-4665-A15B-D8A6DBEF642D}" srcOrd="0" destOrd="0" presId="urn:microsoft.com/office/officeart/2008/layout/LinedList"/>
    <dgm:cxn modelId="{65BDE56E-AE94-4B6D-AA5C-FC0689CC7736}" type="presParOf" srcId="{A04A3667-2BBD-4A77-A203-AC912132DC9F}" destId="{135EC6E6-62A3-4EE2-B68C-78C3820EC5C5}" srcOrd="1" destOrd="0" presId="urn:microsoft.com/office/officeart/2008/layout/LinedList"/>
    <dgm:cxn modelId="{4C4DEEFF-48CD-447F-A49C-D737F2988F41}" type="presParOf" srcId="{9298BC14-17F6-4327-9C58-E92B4F3A1334}" destId="{77C6A0F3-193F-4B62-AA91-49ADED8D9BB5}" srcOrd="2" destOrd="0" presId="urn:microsoft.com/office/officeart/2008/layout/LinedList"/>
    <dgm:cxn modelId="{D02B4F38-C14B-4364-BADC-AE4B2470E58A}" type="presParOf" srcId="{9298BC14-17F6-4327-9C58-E92B4F3A1334}" destId="{63919E18-1C12-4D95-AFF5-6263E455AAE6}" srcOrd="3" destOrd="0" presId="urn:microsoft.com/office/officeart/2008/layout/LinedList"/>
    <dgm:cxn modelId="{9506B4F7-A258-40A1-AE27-0A6DC19977A2}" type="presParOf" srcId="{63919E18-1C12-4D95-AFF5-6263E455AAE6}" destId="{7C8952FA-7B2A-4C9D-8DE9-7D1EE83F36BD}" srcOrd="0" destOrd="0" presId="urn:microsoft.com/office/officeart/2008/layout/LinedList"/>
    <dgm:cxn modelId="{5B1A5F8E-7AF9-4DDC-9ED1-76FD2D73C7F0}" type="presParOf" srcId="{63919E18-1C12-4D95-AFF5-6263E455AAE6}" destId="{F8591702-3F68-40A6-9271-C2D30192D5A2}" srcOrd="1" destOrd="0" presId="urn:microsoft.com/office/officeart/2008/layout/LinedList"/>
    <dgm:cxn modelId="{F7E6DFD7-5C98-41AE-8BA2-DB91A30905FC}" type="presParOf" srcId="{9298BC14-17F6-4327-9C58-E92B4F3A1334}" destId="{C449ACCB-AE9D-45C0-9859-1866171D086B}" srcOrd="4" destOrd="0" presId="urn:microsoft.com/office/officeart/2008/layout/LinedList"/>
    <dgm:cxn modelId="{E3C86D24-4D0F-4624-9EC7-CC05B705C979}" type="presParOf" srcId="{9298BC14-17F6-4327-9C58-E92B4F3A1334}" destId="{ECCB977E-FEB9-4AD0-A139-F6B2287B56C5}" srcOrd="5" destOrd="0" presId="urn:microsoft.com/office/officeart/2008/layout/LinedList"/>
    <dgm:cxn modelId="{29BA00F6-A80F-4213-98F4-F4E1802316F4}" type="presParOf" srcId="{ECCB977E-FEB9-4AD0-A139-F6B2287B56C5}" destId="{A6B9FB5B-5200-4F26-8608-9E2CAE8B3571}" srcOrd="0" destOrd="0" presId="urn:microsoft.com/office/officeart/2008/layout/LinedList"/>
    <dgm:cxn modelId="{0CADEB0D-CFDF-4A4F-B9DB-AD148556E652}" type="presParOf" srcId="{ECCB977E-FEB9-4AD0-A139-F6B2287B56C5}" destId="{E115CDBB-ECCB-4D72-90CA-F1600CAC0E68}" srcOrd="1" destOrd="0" presId="urn:microsoft.com/office/officeart/2008/layout/LinedList"/>
    <dgm:cxn modelId="{E30405B7-12F3-451F-98B7-ABDC6B1A229A}" type="presParOf" srcId="{9298BC14-17F6-4327-9C58-E92B4F3A1334}" destId="{9415D560-18D7-45F7-80C8-71C1E8530C56}" srcOrd="6" destOrd="0" presId="urn:microsoft.com/office/officeart/2008/layout/LinedList"/>
    <dgm:cxn modelId="{4B4B7EC4-7041-4B68-97E6-6DE7D91386D5}" type="presParOf" srcId="{9298BC14-17F6-4327-9C58-E92B4F3A1334}" destId="{90976506-9799-4EB9-92ED-873B85473E94}" srcOrd="7" destOrd="0" presId="urn:microsoft.com/office/officeart/2008/layout/LinedList"/>
    <dgm:cxn modelId="{8CE71495-C224-4989-A72C-B8BB06088690}" type="presParOf" srcId="{90976506-9799-4EB9-92ED-873B85473E94}" destId="{E38980C6-155D-443C-A8A8-6869EF93EC2F}" srcOrd="0" destOrd="0" presId="urn:microsoft.com/office/officeart/2008/layout/LinedList"/>
    <dgm:cxn modelId="{7D5D9154-2974-47D9-9014-1FBD0E3160A1}" type="presParOf" srcId="{90976506-9799-4EB9-92ED-873B85473E94}" destId="{89177CFA-C2BA-4D7C-B72E-8F551050A81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A48A6-9B1D-4481-9BB5-2A4E2239F7DA}">
      <dsp:nvSpPr>
        <dsp:cNvPr id="0" name=""/>
        <dsp:cNvSpPr/>
      </dsp:nvSpPr>
      <dsp:spPr>
        <a:xfrm>
          <a:off x="0" y="2166"/>
          <a:ext cx="59073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2C449-C44E-4228-BFBD-7FD1C646F692}">
      <dsp:nvSpPr>
        <dsp:cNvPr id="0" name=""/>
        <dsp:cNvSpPr/>
      </dsp:nvSpPr>
      <dsp:spPr>
        <a:xfrm>
          <a:off x="0" y="2166"/>
          <a:ext cx="5907314" cy="147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This presentation was largely based on Washington State Department of Labor &amp; Industry, Division of Occupational Safety &amp; Health (DOSH) PowerPoint titled </a:t>
          </a:r>
          <a:r>
            <a:rPr lang="en-US" sz="1500" i="1" u="sng" kern="1200"/>
            <a:t>Bloodborne Pathogens: Training for Employees </a:t>
          </a:r>
          <a:r>
            <a:rPr lang="en-US" sz="1500" i="1" kern="1200"/>
            <a:t>(March 2021). </a:t>
          </a:r>
          <a:r>
            <a:rPr lang="en-US" sz="1500" kern="1200"/>
            <a:t>Instructors will need to review the slides and adapt them as necessary for their specific setting.</a:t>
          </a:r>
        </a:p>
      </dsp:txBody>
      <dsp:txXfrm>
        <a:off x="0" y="2166"/>
        <a:ext cx="5907314" cy="1477651"/>
      </dsp:txXfrm>
    </dsp:sp>
    <dsp:sp modelId="{8AFEB3F9-4B8D-4AAE-ABF8-EEB01E0589DD}">
      <dsp:nvSpPr>
        <dsp:cNvPr id="0" name=""/>
        <dsp:cNvSpPr/>
      </dsp:nvSpPr>
      <dsp:spPr>
        <a:xfrm>
          <a:off x="0" y="1479818"/>
          <a:ext cx="59073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A99DF-3349-4E41-9096-3016F0F9A5AD}">
      <dsp:nvSpPr>
        <dsp:cNvPr id="0" name=""/>
        <dsp:cNvSpPr/>
      </dsp:nvSpPr>
      <dsp:spPr>
        <a:xfrm>
          <a:off x="0" y="1479818"/>
          <a:ext cx="5907314" cy="147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Additional information is also found in the “Notes” section accompanying the slides. You can read the text found in the Notes section or use your own words.</a:t>
          </a:r>
        </a:p>
      </dsp:txBody>
      <dsp:txXfrm>
        <a:off x="0" y="1479818"/>
        <a:ext cx="5907314" cy="1477651"/>
      </dsp:txXfrm>
    </dsp:sp>
    <dsp:sp modelId="{BD4E7380-6F87-4CF4-BB23-EED20A1D91E2}">
      <dsp:nvSpPr>
        <dsp:cNvPr id="0" name=""/>
        <dsp:cNvSpPr/>
      </dsp:nvSpPr>
      <dsp:spPr>
        <a:xfrm>
          <a:off x="0" y="2957469"/>
          <a:ext cx="59073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DA9FC-C743-4D19-BFBF-509FC0B765EB}">
      <dsp:nvSpPr>
        <dsp:cNvPr id="0" name=""/>
        <dsp:cNvSpPr/>
      </dsp:nvSpPr>
      <dsp:spPr>
        <a:xfrm>
          <a:off x="0" y="2957469"/>
          <a:ext cx="5907314" cy="147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r>
            <a:rPr lang="en-US" sz="1500" kern="1200"/>
            <a:t>Please review the training requirements listed in WAC</a:t>
          </a:r>
          <a:r>
            <a:rPr lang="en-US" sz="1500" kern="1200">
              <a:latin typeface="Segoe UI"/>
            </a:rPr>
            <a:t> 392-198-015 and 296-823-12005</a:t>
          </a:r>
          <a:endParaRPr lang="en-US" sz="1500" kern="1200"/>
        </a:p>
      </dsp:txBody>
      <dsp:txXfrm>
        <a:off x="0" y="2957469"/>
        <a:ext cx="5907314" cy="14776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3D0E9-1E15-4BDC-8028-8AF25844147D}">
      <dsp:nvSpPr>
        <dsp:cNvPr id="0" name=""/>
        <dsp:cNvSpPr/>
      </dsp:nvSpPr>
      <dsp:spPr>
        <a:xfrm>
          <a:off x="1036320" y="1307"/>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622300">
            <a:lnSpc>
              <a:spcPct val="90000"/>
            </a:lnSpc>
            <a:spcBef>
              <a:spcPct val="0"/>
            </a:spcBef>
            <a:spcAft>
              <a:spcPct val="35000"/>
            </a:spcAft>
            <a:buNone/>
          </a:pPr>
          <a:r>
            <a:rPr lang="en-US" sz="1400" kern="1200"/>
            <a:t>Untreated HIV infections can lead to AIDS</a:t>
          </a:r>
        </a:p>
      </dsp:txBody>
      <dsp:txXfrm>
        <a:off x="1036320" y="1307"/>
        <a:ext cx="4145280" cy="1339959"/>
      </dsp:txXfrm>
    </dsp:sp>
    <dsp:sp modelId="{EAE1A33F-5C6A-4908-87AB-BA84194FF6A0}">
      <dsp:nvSpPr>
        <dsp:cNvPr id="0" name=""/>
        <dsp:cNvSpPr/>
      </dsp:nvSpPr>
      <dsp:spPr>
        <a:xfrm>
          <a:off x="0" y="1307"/>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00100">
            <a:lnSpc>
              <a:spcPct val="90000"/>
            </a:lnSpc>
            <a:spcBef>
              <a:spcPct val="0"/>
            </a:spcBef>
            <a:spcAft>
              <a:spcPct val="35000"/>
            </a:spcAft>
            <a:buNone/>
          </a:pPr>
          <a:r>
            <a:rPr lang="en-US" sz="1800" kern="1200"/>
            <a:t>Lead</a:t>
          </a:r>
        </a:p>
      </dsp:txBody>
      <dsp:txXfrm>
        <a:off x="0" y="1307"/>
        <a:ext cx="1036320" cy="1339959"/>
      </dsp:txXfrm>
    </dsp:sp>
    <dsp:sp modelId="{C7BCABDA-3683-4A1A-9B23-8E4F6343C5FD}">
      <dsp:nvSpPr>
        <dsp:cNvPr id="0" name=""/>
        <dsp:cNvSpPr/>
      </dsp:nvSpPr>
      <dsp:spPr>
        <a:xfrm>
          <a:off x="1036320" y="1421664"/>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622300">
            <a:lnSpc>
              <a:spcPct val="90000"/>
            </a:lnSpc>
            <a:spcBef>
              <a:spcPct val="0"/>
            </a:spcBef>
            <a:spcAft>
              <a:spcPct val="35000"/>
            </a:spcAft>
            <a:buNone/>
          </a:pPr>
          <a:r>
            <a:rPr lang="en-US" sz="1400" kern="1200"/>
            <a:t>Treatment can lead to viral suppression and result in a viral load so low that it referred to an “undetectable viral load”</a:t>
          </a:r>
        </a:p>
      </dsp:txBody>
      <dsp:txXfrm>
        <a:off x="1036320" y="1421664"/>
        <a:ext cx="4145280" cy="1339959"/>
      </dsp:txXfrm>
    </dsp:sp>
    <dsp:sp modelId="{6725B645-20AD-4D2E-839A-401E6459177A}">
      <dsp:nvSpPr>
        <dsp:cNvPr id="0" name=""/>
        <dsp:cNvSpPr/>
      </dsp:nvSpPr>
      <dsp:spPr>
        <a:xfrm>
          <a:off x="0" y="1421664"/>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00100">
            <a:lnSpc>
              <a:spcPct val="90000"/>
            </a:lnSpc>
            <a:spcBef>
              <a:spcPct val="0"/>
            </a:spcBef>
            <a:spcAft>
              <a:spcPct val="35000"/>
            </a:spcAft>
            <a:buNone/>
          </a:pPr>
          <a:r>
            <a:rPr lang="en-US" sz="1800" kern="1200"/>
            <a:t>Lead</a:t>
          </a:r>
        </a:p>
      </dsp:txBody>
      <dsp:txXfrm>
        <a:off x="0" y="1421664"/>
        <a:ext cx="1036320" cy="1339959"/>
      </dsp:txXfrm>
    </dsp:sp>
    <dsp:sp modelId="{78343C2B-AA65-44F0-9D6A-197055E7519E}">
      <dsp:nvSpPr>
        <dsp:cNvPr id="0" name=""/>
        <dsp:cNvSpPr/>
      </dsp:nvSpPr>
      <dsp:spPr>
        <a:xfrm>
          <a:off x="1036320" y="2842021"/>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622300">
            <a:lnSpc>
              <a:spcPct val="90000"/>
            </a:lnSpc>
            <a:spcBef>
              <a:spcPct val="0"/>
            </a:spcBef>
            <a:spcAft>
              <a:spcPct val="35000"/>
            </a:spcAft>
            <a:buNone/>
          </a:pPr>
          <a:r>
            <a:rPr lang="en-US" sz="1400" kern="1200"/>
            <a:t>If you are exposed to HIV, you must start the PEP (Post-Exposure Prophylaxis) treatment within 72 hours after exposure</a:t>
          </a:r>
        </a:p>
      </dsp:txBody>
      <dsp:txXfrm>
        <a:off x="1036320" y="2842021"/>
        <a:ext cx="4145280" cy="1339959"/>
      </dsp:txXfrm>
    </dsp:sp>
    <dsp:sp modelId="{F37E30FD-0D94-4361-9EA9-6378C0A41F8A}">
      <dsp:nvSpPr>
        <dsp:cNvPr id="0" name=""/>
        <dsp:cNvSpPr/>
      </dsp:nvSpPr>
      <dsp:spPr>
        <a:xfrm>
          <a:off x="0" y="2842021"/>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00100">
            <a:lnSpc>
              <a:spcPct val="90000"/>
            </a:lnSpc>
            <a:spcBef>
              <a:spcPct val="0"/>
            </a:spcBef>
            <a:spcAft>
              <a:spcPct val="35000"/>
            </a:spcAft>
            <a:buNone/>
          </a:pPr>
          <a:r>
            <a:rPr lang="en-US" sz="1800" kern="1200"/>
            <a:t>Start</a:t>
          </a:r>
        </a:p>
      </dsp:txBody>
      <dsp:txXfrm>
        <a:off x="0" y="2842021"/>
        <a:ext cx="1036320" cy="13399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528FF-BAE2-4625-A8E5-FDF08D85D47E}">
      <dsp:nvSpPr>
        <dsp:cNvPr id="0" name=""/>
        <dsp:cNvSpPr/>
      </dsp:nvSpPr>
      <dsp:spPr>
        <a:xfrm>
          <a:off x="0" y="51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8D5FB-8489-4683-8CA6-41E070812119}">
      <dsp:nvSpPr>
        <dsp:cNvPr id="0" name=""/>
        <dsp:cNvSpPr/>
      </dsp:nvSpPr>
      <dsp:spPr>
        <a:xfrm>
          <a:off x="0" y="510"/>
          <a:ext cx="518160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Sharing needles or syringes</a:t>
          </a:r>
        </a:p>
      </dsp:txBody>
      <dsp:txXfrm>
        <a:off x="0" y="510"/>
        <a:ext cx="5181600" cy="836453"/>
      </dsp:txXfrm>
    </dsp:sp>
    <dsp:sp modelId="{11344E49-AB96-47E7-9A6C-D516323F2EE0}">
      <dsp:nvSpPr>
        <dsp:cNvPr id="0" name=""/>
        <dsp:cNvSpPr/>
      </dsp:nvSpPr>
      <dsp:spPr>
        <a:xfrm>
          <a:off x="0" y="83696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C8582-9B44-4E00-8694-AE72F4CA77E4}">
      <dsp:nvSpPr>
        <dsp:cNvPr id="0" name=""/>
        <dsp:cNvSpPr/>
      </dsp:nvSpPr>
      <dsp:spPr>
        <a:xfrm>
          <a:off x="0" y="836964"/>
          <a:ext cx="518160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Sexual contact without condoms</a:t>
          </a:r>
        </a:p>
      </dsp:txBody>
      <dsp:txXfrm>
        <a:off x="0" y="836964"/>
        <a:ext cx="5181600" cy="836453"/>
      </dsp:txXfrm>
    </dsp:sp>
    <dsp:sp modelId="{423A90F3-07DE-4C38-A2AA-A73E5C9E7D38}">
      <dsp:nvSpPr>
        <dsp:cNvPr id="0" name=""/>
        <dsp:cNvSpPr/>
      </dsp:nvSpPr>
      <dsp:spPr>
        <a:xfrm>
          <a:off x="0" y="1673417"/>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BF13D6-438A-4C89-BA74-8B06D76004DD}">
      <dsp:nvSpPr>
        <dsp:cNvPr id="0" name=""/>
        <dsp:cNvSpPr/>
      </dsp:nvSpPr>
      <dsp:spPr>
        <a:xfrm>
          <a:off x="0" y="1673417"/>
          <a:ext cx="518160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From HIV-infected parent to the baby during pregnancy or delivery</a:t>
          </a:r>
        </a:p>
      </dsp:txBody>
      <dsp:txXfrm>
        <a:off x="0" y="1673417"/>
        <a:ext cx="5181600" cy="836453"/>
      </dsp:txXfrm>
    </dsp:sp>
    <dsp:sp modelId="{ECF930DD-A24A-4536-B816-ED84844157C3}">
      <dsp:nvSpPr>
        <dsp:cNvPr id="0" name=""/>
        <dsp:cNvSpPr/>
      </dsp:nvSpPr>
      <dsp:spPr>
        <a:xfrm>
          <a:off x="0" y="250987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71776-8252-47BB-80CA-EB0759ABE116}">
      <dsp:nvSpPr>
        <dsp:cNvPr id="0" name=""/>
        <dsp:cNvSpPr/>
      </dsp:nvSpPr>
      <dsp:spPr>
        <a:xfrm>
          <a:off x="0" y="2509871"/>
          <a:ext cx="518160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Breast-feeding</a:t>
          </a:r>
        </a:p>
      </dsp:txBody>
      <dsp:txXfrm>
        <a:off x="0" y="2509871"/>
        <a:ext cx="5181600" cy="836453"/>
      </dsp:txXfrm>
    </dsp:sp>
    <dsp:sp modelId="{64C6C728-BDC7-450F-B458-BA6253E48C7E}">
      <dsp:nvSpPr>
        <dsp:cNvPr id="0" name=""/>
        <dsp:cNvSpPr/>
      </dsp:nvSpPr>
      <dsp:spPr>
        <a:xfrm>
          <a:off x="0" y="334632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DC714-0C79-4F25-BC22-F017C758B18D}">
      <dsp:nvSpPr>
        <dsp:cNvPr id="0" name=""/>
        <dsp:cNvSpPr/>
      </dsp:nvSpPr>
      <dsp:spPr>
        <a:xfrm>
          <a:off x="0" y="3346324"/>
          <a:ext cx="518160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Needlesticks (rare)</a:t>
          </a:r>
        </a:p>
      </dsp:txBody>
      <dsp:txXfrm>
        <a:off x="0" y="3346324"/>
        <a:ext cx="5181600" cy="8364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995D4-91B7-4DDC-88ED-1D916156BC9E}">
      <dsp:nvSpPr>
        <dsp:cNvPr id="0" name=""/>
        <dsp:cNvSpPr/>
      </dsp:nvSpPr>
      <dsp:spPr>
        <a:xfrm>
          <a:off x="110"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Toilet seats</a:t>
          </a:r>
        </a:p>
      </dsp:txBody>
      <dsp:txXfrm>
        <a:off x="110" y="1755351"/>
        <a:ext cx="1468463" cy="1755351"/>
      </dsp:txXfrm>
    </dsp:sp>
    <dsp:sp modelId="{2D1F2465-028F-4B05-B244-90DD6F5AB341}">
      <dsp:nvSpPr>
        <dsp:cNvPr id="0" name=""/>
        <dsp:cNvSpPr/>
      </dsp:nvSpPr>
      <dsp:spPr>
        <a:xfrm>
          <a:off x="44164" y="263302"/>
          <a:ext cx="1380355" cy="14613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6000" r="-6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C08161-FC82-436B-AB94-5C5948B12BC7}">
      <dsp:nvSpPr>
        <dsp:cNvPr id="0" name=""/>
        <dsp:cNvSpPr/>
      </dsp:nvSpPr>
      <dsp:spPr>
        <a:xfrm>
          <a:off x="1512627"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Eating utensils</a:t>
          </a:r>
        </a:p>
      </dsp:txBody>
      <dsp:txXfrm>
        <a:off x="1512627" y="1755351"/>
        <a:ext cx="1468463" cy="1755351"/>
      </dsp:txXfrm>
    </dsp:sp>
    <dsp:sp modelId="{B1A3A75A-74DA-4C74-B761-D71AFD4F1F79}">
      <dsp:nvSpPr>
        <dsp:cNvPr id="0" name=""/>
        <dsp:cNvSpPr/>
      </dsp:nvSpPr>
      <dsp:spPr>
        <a:xfrm>
          <a:off x="1556681" y="263302"/>
          <a:ext cx="1380355" cy="14613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51E8F2-E94B-4011-985A-1588C5EC0966}">
      <dsp:nvSpPr>
        <dsp:cNvPr id="0" name=""/>
        <dsp:cNvSpPr/>
      </dsp:nvSpPr>
      <dsp:spPr>
        <a:xfrm>
          <a:off x="3025145"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a:t>Drinking fountains</a:t>
          </a:r>
        </a:p>
        <a:p>
          <a:pPr marL="114300" lvl="1" indent="-114300" algn="l" defTabSz="622300">
            <a:lnSpc>
              <a:spcPct val="90000"/>
            </a:lnSpc>
            <a:spcBef>
              <a:spcPct val="0"/>
            </a:spcBef>
            <a:spcAft>
              <a:spcPct val="15000"/>
            </a:spcAft>
            <a:buChar char="•"/>
          </a:pPr>
          <a:endParaRPr lang="en-US" sz="1400" kern="1200"/>
        </a:p>
      </dsp:txBody>
      <dsp:txXfrm>
        <a:off x="3025145" y="1755351"/>
        <a:ext cx="1468463" cy="1755351"/>
      </dsp:txXfrm>
    </dsp:sp>
    <dsp:sp modelId="{1FF4867C-7FDF-4429-BBFD-9AAB07D6E82F}">
      <dsp:nvSpPr>
        <dsp:cNvPr id="0" name=""/>
        <dsp:cNvSpPr/>
      </dsp:nvSpPr>
      <dsp:spPr>
        <a:xfrm>
          <a:off x="3097703" y="292982"/>
          <a:ext cx="1380355" cy="146133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6000" r="-8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0F6944-E4DC-45B8-9C85-80AB7B2FB9B8}">
      <dsp:nvSpPr>
        <dsp:cNvPr id="0" name=""/>
        <dsp:cNvSpPr/>
      </dsp:nvSpPr>
      <dsp:spPr>
        <a:xfrm>
          <a:off x="4537662"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Mosquitoes (except malaria)</a:t>
          </a:r>
        </a:p>
      </dsp:txBody>
      <dsp:txXfrm>
        <a:off x="4537662" y="1755351"/>
        <a:ext cx="1468463" cy="1755351"/>
      </dsp:txXfrm>
    </dsp:sp>
    <dsp:sp modelId="{B953A585-29A3-4728-8DE4-3072CC7A1329}">
      <dsp:nvSpPr>
        <dsp:cNvPr id="0" name=""/>
        <dsp:cNvSpPr/>
      </dsp:nvSpPr>
      <dsp:spPr>
        <a:xfrm>
          <a:off x="4581716" y="263302"/>
          <a:ext cx="1380355" cy="146133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9000" r="-8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D5FD6-243D-4E30-B4BC-F7B69CD637D3}">
      <dsp:nvSpPr>
        <dsp:cNvPr id="0" name=""/>
        <dsp:cNvSpPr/>
      </dsp:nvSpPr>
      <dsp:spPr>
        <a:xfrm>
          <a:off x="6050179"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Giving blood</a:t>
          </a:r>
        </a:p>
      </dsp:txBody>
      <dsp:txXfrm>
        <a:off x="6050179" y="1755351"/>
        <a:ext cx="1468463" cy="1755351"/>
      </dsp:txXfrm>
    </dsp:sp>
    <dsp:sp modelId="{076B8DE7-78E1-4498-9879-B28015EC3435}">
      <dsp:nvSpPr>
        <dsp:cNvPr id="0" name=""/>
        <dsp:cNvSpPr/>
      </dsp:nvSpPr>
      <dsp:spPr>
        <a:xfrm>
          <a:off x="6094233" y="263302"/>
          <a:ext cx="1380355" cy="146133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BDD16E-81E8-4EF6-B043-715876407990}">
      <dsp:nvSpPr>
        <dsp:cNvPr id="0" name=""/>
        <dsp:cNvSpPr/>
      </dsp:nvSpPr>
      <dsp:spPr>
        <a:xfrm>
          <a:off x="7562807" y="0"/>
          <a:ext cx="1468463" cy="4388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Coughing</a:t>
          </a:r>
        </a:p>
      </dsp:txBody>
      <dsp:txXfrm>
        <a:off x="7562807" y="1755351"/>
        <a:ext cx="1468463" cy="1755351"/>
      </dsp:txXfrm>
    </dsp:sp>
    <dsp:sp modelId="{EAF3DF3B-E272-4CC9-B0A7-FB54481D7459}">
      <dsp:nvSpPr>
        <dsp:cNvPr id="0" name=""/>
        <dsp:cNvSpPr/>
      </dsp:nvSpPr>
      <dsp:spPr>
        <a:xfrm>
          <a:off x="7606751" y="263302"/>
          <a:ext cx="1380355" cy="146133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E8374-342C-4F97-99A1-D8F0A5D793CB}">
      <dsp:nvSpPr>
        <dsp:cNvPr id="0" name=""/>
        <dsp:cNvSpPr/>
      </dsp:nvSpPr>
      <dsp:spPr>
        <a:xfrm>
          <a:off x="361250" y="3510703"/>
          <a:ext cx="8308769" cy="65825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A0856-EC5D-4F13-B33F-51EA50462E2C}">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59206-78FF-431D-82B1-0EBE07512395}">
      <dsp:nvSpPr>
        <dsp:cNvPr id="0" name=""/>
        <dsp:cNvSpPr/>
      </dsp:nvSpPr>
      <dsp:spPr>
        <a:xfrm>
          <a:off x="0" y="0"/>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Universal precautions (or standard precautions)</a:t>
          </a:r>
        </a:p>
      </dsp:txBody>
      <dsp:txXfrm>
        <a:off x="0" y="0"/>
        <a:ext cx="5181600" cy="1045822"/>
      </dsp:txXfrm>
    </dsp:sp>
    <dsp:sp modelId="{FE231DA8-B050-4F22-96A4-5049C02970BF}">
      <dsp:nvSpPr>
        <dsp:cNvPr id="0" name=""/>
        <dsp:cNvSpPr/>
      </dsp:nvSpPr>
      <dsp:spPr>
        <a:xfrm>
          <a:off x="0" y="104582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52563-C497-4330-B52C-3004501BE8EC}">
      <dsp:nvSpPr>
        <dsp:cNvPr id="0" name=""/>
        <dsp:cNvSpPr/>
      </dsp:nvSpPr>
      <dsp:spPr>
        <a:xfrm>
          <a:off x="0" y="1045822"/>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Safe work practices</a:t>
          </a:r>
        </a:p>
      </dsp:txBody>
      <dsp:txXfrm>
        <a:off x="0" y="1045822"/>
        <a:ext cx="5181600" cy="1045822"/>
      </dsp:txXfrm>
    </dsp:sp>
    <dsp:sp modelId="{599EA51E-9DCA-450C-B8DA-3A7D813AC793}">
      <dsp:nvSpPr>
        <dsp:cNvPr id="0" name=""/>
        <dsp:cNvSpPr/>
      </dsp:nvSpPr>
      <dsp:spPr>
        <a:xfrm>
          <a:off x="0" y="209164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65D35-F5ED-41DD-BA9F-C6991270ACEE}">
      <dsp:nvSpPr>
        <dsp:cNvPr id="0" name=""/>
        <dsp:cNvSpPr/>
      </dsp:nvSpPr>
      <dsp:spPr>
        <a:xfrm>
          <a:off x="0" y="2091644"/>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Personal Protective Equipment (PPE)</a:t>
          </a:r>
        </a:p>
      </dsp:txBody>
      <dsp:txXfrm>
        <a:off x="0" y="2091644"/>
        <a:ext cx="5181600" cy="1045822"/>
      </dsp:txXfrm>
    </dsp:sp>
    <dsp:sp modelId="{CDBAA61E-3FCD-416D-8058-9136C4BDF770}">
      <dsp:nvSpPr>
        <dsp:cNvPr id="0" name=""/>
        <dsp:cNvSpPr/>
      </dsp:nvSpPr>
      <dsp:spPr>
        <a:xfrm>
          <a:off x="0" y="313746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A962C-B60C-42E1-8C02-0FE31BF20709}">
      <dsp:nvSpPr>
        <dsp:cNvPr id="0" name=""/>
        <dsp:cNvSpPr/>
      </dsp:nvSpPr>
      <dsp:spPr>
        <a:xfrm>
          <a:off x="0" y="3137466"/>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Handling BBP waste materials</a:t>
          </a:r>
        </a:p>
      </dsp:txBody>
      <dsp:txXfrm>
        <a:off x="0" y="3137466"/>
        <a:ext cx="5181600" cy="10458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A857D-160F-4254-9D23-3CB548CDD51F}">
      <dsp:nvSpPr>
        <dsp:cNvPr id="0" name=""/>
        <dsp:cNvSpPr/>
      </dsp:nvSpPr>
      <dsp:spPr>
        <a:xfrm>
          <a:off x="0" y="2060"/>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FC397-6012-4A8D-95D7-A9CE12B8700F}">
      <dsp:nvSpPr>
        <dsp:cNvPr id="0" name=""/>
        <dsp:cNvSpPr/>
      </dsp:nvSpPr>
      <dsp:spPr>
        <a:xfrm>
          <a:off x="0" y="2060"/>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Exposure determination</a:t>
          </a:r>
        </a:p>
      </dsp:txBody>
      <dsp:txXfrm>
        <a:off x="0" y="2060"/>
        <a:ext cx="5447695" cy="702575"/>
      </dsp:txXfrm>
    </dsp:sp>
    <dsp:sp modelId="{45AFA8EE-063A-404A-8C4C-81FD30EC419C}">
      <dsp:nvSpPr>
        <dsp:cNvPr id="0" name=""/>
        <dsp:cNvSpPr/>
      </dsp:nvSpPr>
      <dsp:spPr>
        <a:xfrm>
          <a:off x="0" y="704635"/>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010265-9E3E-4AA3-81E0-FCBF307B1C5F}">
      <dsp:nvSpPr>
        <dsp:cNvPr id="0" name=""/>
        <dsp:cNvSpPr/>
      </dsp:nvSpPr>
      <dsp:spPr>
        <a:xfrm>
          <a:off x="0" y="704635"/>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Exposure controls</a:t>
          </a:r>
        </a:p>
      </dsp:txBody>
      <dsp:txXfrm>
        <a:off x="0" y="704635"/>
        <a:ext cx="5447695" cy="702575"/>
      </dsp:txXfrm>
    </dsp:sp>
    <dsp:sp modelId="{DA1B515C-3F57-4E69-8B55-A456722E1B09}">
      <dsp:nvSpPr>
        <dsp:cNvPr id="0" name=""/>
        <dsp:cNvSpPr/>
      </dsp:nvSpPr>
      <dsp:spPr>
        <a:xfrm>
          <a:off x="0" y="1407211"/>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A7F41-12F4-42EA-81E3-DBCC62EFC662}">
      <dsp:nvSpPr>
        <dsp:cNvPr id="0" name=""/>
        <dsp:cNvSpPr/>
      </dsp:nvSpPr>
      <dsp:spPr>
        <a:xfrm>
          <a:off x="0" y="1407211"/>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Training and Hazard Communication</a:t>
          </a:r>
        </a:p>
      </dsp:txBody>
      <dsp:txXfrm>
        <a:off x="0" y="1407211"/>
        <a:ext cx="5447695" cy="702575"/>
      </dsp:txXfrm>
    </dsp:sp>
    <dsp:sp modelId="{ACB2D656-4063-4C56-BD54-E790E1E0D15F}">
      <dsp:nvSpPr>
        <dsp:cNvPr id="0" name=""/>
        <dsp:cNvSpPr/>
      </dsp:nvSpPr>
      <dsp:spPr>
        <a:xfrm>
          <a:off x="0" y="2109786"/>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5C80D-5E59-4E22-97C3-2CABFC2450A0}">
      <dsp:nvSpPr>
        <dsp:cNvPr id="0" name=""/>
        <dsp:cNvSpPr/>
      </dsp:nvSpPr>
      <dsp:spPr>
        <a:xfrm>
          <a:off x="0" y="2109787"/>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Hepatitis B Vaccine</a:t>
          </a:r>
        </a:p>
      </dsp:txBody>
      <dsp:txXfrm>
        <a:off x="0" y="2109787"/>
        <a:ext cx="5447695" cy="702575"/>
      </dsp:txXfrm>
    </dsp:sp>
    <dsp:sp modelId="{9F606B35-F142-46A3-B7B7-C0EF395451A0}">
      <dsp:nvSpPr>
        <dsp:cNvPr id="0" name=""/>
        <dsp:cNvSpPr/>
      </dsp:nvSpPr>
      <dsp:spPr>
        <a:xfrm>
          <a:off x="0" y="2812362"/>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D48CA-1E9C-4004-8A92-ED8198644153}">
      <dsp:nvSpPr>
        <dsp:cNvPr id="0" name=""/>
        <dsp:cNvSpPr/>
      </dsp:nvSpPr>
      <dsp:spPr>
        <a:xfrm>
          <a:off x="0" y="2812362"/>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Post-Exposure Evaluation and Follow-up</a:t>
          </a:r>
        </a:p>
      </dsp:txBody>
      <dsp:txXfrm>
        <a:off x="0" y="2812362"/>
        <a:ext cx="5447695" cy="702575"/>
      </dsp:txXfrm>
    </dsp:sp>
    <dsp:sp modelId="{D921F58C-5AF0-41BA-8B62-143A49464084}">
      <dsp:nvSpPr>
        <dsp:cNvPr id="0" name=""/>
        <dsp:cNvSpPr/>
      </dsp:nvSpPr>
      <dsp:spPr>
        <a:xfrm>
          <a:off x="0" y="3514938"/>
          <a:ext cx="54476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DE3FB-79D0-483F-9651-71AF8008E022}">
      <dsp:nvSpPr>
        <dsp:cNvPr id="0" name=""/>
        <dsp:cNvSpPr/>
      </dsp:nvSpPr>
      <dsp:spPr>
        <a:xfrm>
          <a:off x="0" y="3514938"/>
          <a:ext cx="5447695" cy="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Recordkeeping</a:t>
          </a:r>
        </a:p>
      </dsp:txBody>
      <dsp:txXfrm>
        <a:off x="0" y="3514938"/>
        <a:ext cx="5447695" cy="7025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B52CF-8A68-4A5B-99A1-297127727468}">
      <dsp:nvSpPr>
        <dsp:cNvPr id="0" name=""/>
        <dsp:cNvSpPr/>
      </dsp:nvSpPr>
      <dsp:spPr>
        <a:xfrm>
          <a:off x="0" y="0"/>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BA66E4F-2040-4A51-B62D-C7C643F17846}">
      <dsp:nvSpPr>
        <dsp:cNvPr id="0" name=""/>
        <dsp:cNvSpPr/>
      </dsp:nvSpPr>
      <dsp:spPr>
        <a:xfrm>
          <a:off x="0" y="0"/>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School nurses and health room assistants</a:t>
          </a:r>
        </a:p>
      </dsp:txBody>
      <dsp:txXfrm>
        <a:off x="0" y="0"/>
        <a:ext cx="6137123" cy="547101"/>
      </dsp:txXfrm>
    </dsp:sp>
    <dsp:sp modelId="{4F294E99-7337-4BD2-84F1-25CF29461AF1}">
      <dsp:nvSpPr>
        <dsp:cNvPr id="0" name=""/>
        <dsp:cNvSpPr/>
      </dsp:nvSpPr>
      <dsp:spPr>
        <a:xfrm>
          <a:off x="0" y="547101"/>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9E3626-7D60-4FC9-9826-91351B88DE0E}">
      <dsp:nvSpPr>
        <dsp:cNvPr id="0" name=""/>
        <dsp:cNvSpPr/>
      </dsp:nvSpPr>
      <dsp:spPr>
        <a:xfrm>
          <a:off x="0" y="547101"/>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Teachers and instructional aides</a:t>
          </a:r>
        </a:p>
      </dsp:txBody>
      <dsp:txXfrm>
        <a:off x="0" y="547101"/>
        <a:ext cx="6137123" cy="547101"/>
      </dsp:txXfrm>
    </dsp:sp>
    <dsp:sp modelId="{802DABFF-E037-4894-B670-6AC10CB74261}">
      <dsp:nvSpPr>
        <dsp:cNvPr id="0" name=""/>
        <dsp:cNvSpPr/>
      </dsp:nvSpPr>
      <dsp:spPr>
        <a:xfrm>
          <a:off x="0" y="1094202"/>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D154CFC-5D98-47CF-82F6-384C15F226C0}">
      <dsp:nvSpPr>
        <dsp:cNvPr id="0" name=""/>
        <dsp:cNvSpPr/>
      </dsp:nvSpPr>
      <dsp:spPr>
        <a:xfrm>
          <a:off x="0" y="1094202"/>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Bus drivers</a:t>
          </a:r>
        </a:p>
      </dsp:txBody>
      <dsp:txXfrm>
        <a:off x="0" y="1094202"/>
        <a:ext cx="6137123" cy="547101"/>
      </dsp:txXfrm>
    </dsp:sp>
    <dsp:sp modelId="{1763141A-3812-41EB-98E7-F83396839EBE}">
      <dsp:nvSpPr>
        <dsp:cNvPr id="0" name=""/>
        <dsp:cNvSpPr/>
      </dsp:nvSpPr>
      <dsp:spPr>
        <a:xfrm>
          <a:off x="0" y="1641304"/>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3CE77C6-69E5-41F6-9170-FA236A5F7420}">
      <dsp:nvSpPr>
        <dsp:cNvPr id="0" name=""/>
        <dsp:cNvSpPr/>
      </dsp:nvSpPr>
      <dsp:spPr>
        <a:xfrm>
          <a:off x="0" y="1641304"/>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Coaches and assistants</a:t>
          </a:r>
        </a:p>
      </dsp:txBody>
      <dsp:txXfrm>
        <a:off x="0" y="1641304"/>
        <a:ext cx="6137123" cy="547101"/>
      </dsp:txXfrm>
    </dsp:sp>
    <dsp:sp modelId="{1BA0BA1E-FD77-4501-8A3E-15F354697165}">
      <dsp:nvSpPr>
        <dsp:cNvPr id="0" name=""/>
        <dsp:cNvSpPr/>
      </dsp:nvSpPr>
      <dsp:spPr>
        <a:xfrm>
          <a:off x="0" y="2188405"/>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74A20C0-185E-410E-B7C2-9FC7CCCA97A5}">
      <dsp:nvSpPr>
        <dsp:cNvPr id="0" name=""/>
        <dsp:cNvSpPr/>
      </dsp:nvSpPr>
      <dsp:spPr>
        <a:xfrm>
          <a:off x="0" y="2188405"/>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First aid providers</a:t>
          </a:r>
        </a:p>
      </dsp:txBody>
      <dsp:txXfrm>
        <a:off x="0" y="2188405"/>
        <a:ext cx="6137123" cy="547101"/>
      </dsp:txXfrm>
    </dsp:sp>
    <dsp:sp modelId="{86426CF0-D468-4E87-880B-B35E0D2609DA}">
      <dsp:nvSpPr>
        <dsp:cNvPr id="0" name=""/>
        <dsp:cNvSpPr/>
      </dsp:nvSpPr>
      <dsp:spPr>
        <a:xfrm>
          <a:off x="0" y="2735507"/>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3A0C977-02A8-4A88-A3BB-FDDD4D2EF7B2}">
      <dsp:nvSpPr>
        <dsp:cNvPr id="0" name=""/>
        <dsp:cNvSpPr/>
      </dsp:nvSpPr>
      <dsp:spPr>
        <a:xfrm>
          <a:off x="0" y="2735507"/>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Custodians</a:t>
          </a:r>
        </a:p>
      </dsp:txBody>
      <dsp:txXfrm>
        <a:off x="0" y="2735507"/>
        <a:ext cx="6137123" cy="547101"/>
      </dsp:txXfrm>
    </dsp:sp>
    <dsp:sp modelId="{3060F197-8FD2-47FC-A03A-ED6817F75587}">
      <dsp:nvSpPr>
        <dsp:cNvPr id="0" name=""/>
        <dsp:cNvSpPr/>
      </dsp:nvSpPr>
      <dsp:spPr>
        <a:xfrm>
          <a:off x="0" y="3282609"/>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38A289-0646-4D63-9CDB-A72FFC2FDD7F}">
      <dsp:nvSpPr>
        <dsp:cNvPr id="0" name=""/>
        <dsp:cNvSpPr/>
      </dsp:nvSpPr>
      <dsp:spPr>
        <a:xfrm>
          <a:off x="0" y="3282608"/>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Students in health occupations classes</a:t>
          </a:r>
        </a:p>
      </dsp:txBody>
      <dsp:txXfrm>
        <a:off x="0" y="3282608"/>
        <a:ext cx="6137123" cy="547101"/>
      </dsp:txXfrm>
    </dsp:sp>
    <dsp:sp modelId="{CDEED064-7EB0-4314-8514-DFBE3F032C33}">
      <dsp:nvSpPr>
        <dsp:cNvPr id="0" name=""/>
        <dsp:cNvSpPr/>
      </dsp:nvSpPr>
      <dsp:spPr>
        <a:xfrm>
          <a:off x="0" y="3829710"/>
          <a:ext cx="613712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A9D957A-171A-483B-A3CD-F4CB8A3A1AAF}">
      <dsp:nvSpPr>
        <dsp:cNvPr id="0" name=""/>
        <dsp:cNvSpPr/>
      </dsp:nvSpPr>
      <dsp:spPr>
        <a:xfrm>
          <a:off x="0" y="3829710"/>
          <a:ext cx="6137123" cy="5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OTs and PTs</a:t>
          </a:r>
        </a:p>
      </dsp:txBody>
      <dsp:txXfrm>
        <a:off x="0" y="3829710"/>
        <a:ext cx="6137123" cy="5471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B760E-B088-4B49-BE25-878E801F343E}">
      <dsp:nvSpPr>
        <dsp:cNvPr id="0" name=""/>
        <dsp:cNvSpPr/>
      </dsp:nvSpPr>
      <dsp:spPr>
        <a:xfrm>
          <a:off x="1319348" y="2078"/>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Handling syringes or other sharps</a:t>
          </a:r>
        </a:p>
      </dsp:txBody>
      <dsp:txXfrm>
        <a:off x="1319348" y="2078"/>
        <a:ext cx="5277393" cy="520754"/>
      </dsp:txXfrm>
    </dsp:sp>
    <dsp:sp modelId="{34E950D3-D2AE-4B6A-BD27-CC734F09A78D}">
      <dsp:nvSpPr>
        <dsp:cNvPr id="0" name=""/>
        <dsp:cNvSpPr/>
      </dsp:nvSpPr>
      <dsp:spPr>
        <a:xfrm>
          <a:off x="0" y="2078"/>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Handling</a:t>
          </a:r>
        </a:p>
      </dsp:txBody>
      <dsp:txXfrm>
        <a:off x="0" y="2078"/>
        <a:ext cx="1319348" cy="520754"/>
      </dsp:txXfrm>
    </dsp:sp>
    <dsp:sp modelId="{C5E8D95A-9684-4331-A9B2-E97F8C511F0D}">
      <dsp:nvSpPr>
        <dsp:cNvPr id="0" name=""/>
        <dsp:cNvSpPr/>
      </dsp:nvSpPr>
      <dsp:spPr>
        <a:xfrm>
          <a:off x="1319348" y="554078"/>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Providing first aid treatment</a:t>
          </a:r>
        </a:p>
      </dsp:txBody>
      <dsp:txXfrm>
        <a:off x="1319348" y="554078"/>
        <a:ext cx="5277393" cy="520754"/>
      </dsp:txXfrm>
    </dsp:sp>
    <dsp:sp modelId="{F0BBA143-5A69-4415-A8DF-8AA99D4262A0}">
      <dsp:nvSpPr>
        <dsp:cNvPr id="0" name=""/>
        <dsp:cNvSpPr/>
      </dsp:nvSpPr>
      <dsp:spPr>
        <a:xfrm>
          <a:off x="0" y="554078"/>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Providing</a:t>
          </a:r>
        </a:p>
      </dsp:txBody>
      <dsp:txXfrm>
        <a:off x="0" y="554078"/>
        <a:ext cx="1319348" cy="520754"/>
      </dsp:txXfrm>
    </dsp:sp>
    <dsp:sp modelId="{1B4477BC-B3B2-4641-B808-5DD2FA6CC02F}">
      <dsp:nvSpPr>
        <dsp:cNvPr id="0" name=""/>
        <dsp:cNvSpPr/>
      </dsp:nvSpPr>
      <dsp:spPr>
        <a:xfrm>
          <a:off x="1319348" y="1106077"/>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Working with escalated students</a:t>
          </a:r>
        </a:p>
      </dsp:txBody>
      <dsp:txXfrm>
        <a:off x="1319348" y="1106077"/>
        <a:ext cx="5277393" cy="520754"/>
      </dsp:txXfrm>
    </dsp:sp>
    <dsp:sp modelId="{A7D13694-F77B-467E-B704-7D0DDB190663}">
      <dsp:nvSpPr>
        <dsp:cNvPr id="0" name=""/>
        <dsp:cNvSpPr/>
      </dsp:nvSpPr>
      <dsp:spPr>
        <a:xfrm>
          <a:off x="0" y="1106077"/>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Working</a:t>
          </a:r>
        </a:p>
      </dsp:txBody>
      <dsp:txXfrm>
        <a:off x="0" y="1106077"/>
        <a:ext cx="1319348" cy="520754"/>
      </dsp:txXfrm>
    </dsp:sp>
    <dsp:sp modelId="{49A8726B-E493-4E01-922D-99D09CFFF7CE}">
      <dsp:nvSpPr>
        <dsp:cNvPr id="0" name=""/>
        <dsp:cNvSpPr/>
      </dsp:nvSpPr>
      <dsp:spPr>
        <a:xfrm>
          <a:off x="1319348" y="1658076"/>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Handling laundry contaminated with blood or OPIM</a:t>
          </a:r>
        </a:p>
      </dsp:txBody>
      <dsp:txXfrm>
        <a:off x="1319348" y="1658076"/>
        <a:ext cx="5277393" cy="520754"/>
      </dsp:txXfrm>
    </dsp:sp>
    <dsp:sp modelId="{1E78CBB2-B302-4E09-8048-3BA1D5413B93}">
      <dsp:nvSpPr>
        <dsp:cNvPr id="0" name=""/>
        <dsp:cNvSpPr/>
      </dsp:nvSpPr>
      <dsp:spPr>
        <a:xfrm>
          <a:off x="0" y="1658076"/>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Handling</a:t>
          </a:r>
        </a:p>
      </dsp:txBody>
      <dsp:txXfrm>
        <a:off x="0" y="1658076"/>
        <a:ext cx="1319348" cy="520754"/>
      </dsp:txXfrm>
    </dsp:sp>
    <dsp:sp modelId="{DBA41328-2C38-4BFE-8F69-D1F91A76E65B}">
      <dsp:nvSpPr>
        <dsp:cNvPr id="0" name=""/>
        <dsp:cNvSpPr/>
      </dsp:nvSpPr>
      <dsp:spPr>
        <a:xfrm>
          <a:off x="1319348" y="2210076"/>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Cleaning surfaces contaminated with blood or OPIM</a:t>
          </a:r>
        </a:p>
      </dsp:txBody>
      <dsp:txXfrm>
        <a:off x="1319348" y="2210076"/>
        <a:ext cx="5277393" cy="520754"/>
      </dsp:txXfrm>
    </dsp:sp>
    <dsp:sp modelId="{948B9699-C498-48E1-8D05-2BCEAD184632}">
      <dsp:nvSpPr>
        <dsp:cNvPr id="0" name=""/>
        <dsp:cNvSpPr/>
      </dsp:nvSpPr>
      <dsp:spPr>
        <a:xfrm>
          <a:off x="0" y="2210076"/>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Cleaning</a:t>
          </a:r>
        </a:p>
      </dsp:txBody>
      <dsp:txXfrm>
        <a:off x="0" y="2210076"/>
        <a:ext cx="1319348" cy="520754"/>
      </dsp:txXfrm>
    </dsp:sp>
    <dsp:sp modelId="{F09E99C4-4425-4D1D-9D8F-ED21555F8E4F}">
      <dsp:nvSpPr>
        <dsp:cNvPr id="0" name=""/>
        <dsp:cNvSpPr/>
      </dsp:nvSpPr>
      <dsp:spPr>
        <a:xfrm>
          <a:off x="1319348" y="2762075"/>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Disposing of bloodborne pathogen hazardous waste</a:t>
          </a:r>
        </a:p>
      </dsp:txBody>
      <dsp:txXfrm>
        <a:off x="1319348" y="2762075"/>
        <a:ext cx="5277393" cy="520754"/>
      </dsp:txXfrm>
    </dsp:sp>
    <dsp:sp modelId="{22E5F25F-8636-4D4A-BEB9-EDE2704C45AF}">
      <dsp:nvSpPr>
        <dsp:cNvPr id="0" name=""/>
        <dsp:cNvSpPr/>
      </dsp:nvSpPr>
      <dsp:spPr>
        <a:xfrm>
          <a:off x="0" y="2762075"/>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Disposing</a:t>
          </a:r>
        </a:p>
      </dsp:txBody>
      <dsp:txXfrm>
        <a:off x="0" y="2762075"/>
        <a:ext cx="1319348" cy="520754"/>
      </dsp:txXfrm>
    </dsp:sp>
    <dsp:sp modelId="{64B258FE-B6A8-4B63-9CDB-005D6EF715C8}">
      <dsp:nvSpPr>
        <dsp:cNvPr id="0" name=""/>
        <dsp:cNvSpPr/>
      </dsp:nvSpPr>
      <dsp:spPr>
        <a:xfrm>
          <a:off x="1319348" y="3314074"/>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a:lnSpc>
              <a:spcPct val="90000"/>
            </a:lnSpc>
            <a:spcBef>
              <a:spcPct val="0"/>
            </a:spcBef>
            <a:spcAft>
              <a:spcPct val="35000"/>
            </a:spcAft>
            <a:buNone/>
          </a:pPr>
          <a:r>
            <a:rPr lang="en-US" sz="1400" b="1" kern="1200"/>
            <a:t>Picking up discarded syringes in public places</a:t>
          </a:r>
        </a:p>
      </dsp:txBody>
      <dsp:txXfrm>
        <a:off x="1319348" y="3314074"/>
        <a:ext cx="5277393" cy="520754"/>
      </dsp:txXfrm>
    </dsp:sp>
    <dsp:sp modelId="{FC36CC7F-7DE3-4882-B908-32AA68CB4FFA}">
      <dsp:nvSpPr>
        <dsp:cNvPr id="0" name=""/>
        <dsp:cNvSpPr/>
      </dsp:nvSpPr>
      <dsp:spPr>
        <a:xfrm>
          <a:off x="0" y="3314074"/>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Picking</a:t>
          </a:r>
        </a:p>
      </dsp:txBody>
      <dsp:txXfrm>
        <a:off x="0" y="3314074"/>
        <a:ext cx="1319348" cy="520754"/>
      </dsp:txXfrm>
    </dsp:sp>
    <dsp:sp modelId="{C9B74843-0A4D-46AF-83C9-1869CA42F935}">
      <dsp:nvSpPr>
        <dsp:cNvPr id="0" name=""/>
        <dsp:cNvSpPr/>
      </dsp:nvSpPr>
      <dsp:spPr>
        <a:xfrm>
          <a:off x="1319348" y="3866074"/>
          <a:ext cx="5277393" cy="520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396" tIns="132272" rIns="102396" bIns="132272" numCol="1" spcCol="1270" anchor="ctr" anchorCtr="0">
          <a:noAutofit/>
        </a:bodyPr>
        <a:lstStyle/>
        <a:p>
          <a:pPr marL="0" lvl="0" indent="0" algn="l" defTabSz="622300" rtl="0">
            <a:lnSpc>
              <a:spcPct val="90000"/>
            </a:lnSpc>
            <a:spcBef>
              <a:spcPct val="0"/>
            </a:spcBef>
            <a:spcAft>
              <a:spcPct val="35000"/>
            </a:spcAft>
            <a:buNone/>
          </a:pPr>
          <a:r>
            <a:rPr lang="en-US" sz="1400" b="1" kern="1200"/>
            <a:t>Cleaning up broken conta</a:t>
          </a:r>
          <a:r>
            <a:rPr lang="en-US" sz="1400" b="1" kern="1200">
              <a:effectLst/>
            </a:rPr>
            <a:t>i</a:t>
          </a:r>
          <a:r>
            <a:rPr lang="en-US" sz="1400" b="1" kern="1200"/>
            <a:t>ners containing</a:t>
          </a:r>
          <a:r>
            <a:rPr lang="en-US" sz="1400" b="1" kern="1200">
              <a:latin typeface="Segoe UI"/>
            </a:rPr>
            <a:t> </a:t>
          </a:r>
          <a:r>
            <a:rPr lang="en-US" sz="1400" b="1" kern="1200"/>
            <a:t> blood or OPIM</a:t>
          </a:r>
        </a:p>
      </dsp:txBody>
      <dsp:txXfrm>
        <a:off x="1319348" y="3866074"/>
        <a:ext cx="5277393" cy="520754"/>
      </dsp:txXfrm>
    </dsp:sp>
    <dsp:sp modelId="{D5044286-8D9B-407D-A44A-95B28F3F74A0}">
      <dsp:nvSpPr>
        <dsp:cNvPr id="0" name=""/>
        <dsp:cNvSpPr/>
      </dsp:nvSpPr>
      <dsp:spPr>
        <a:xfrm>
          <a:off x="0" y="3866074"/>
          <a:ext cx="1319348" cy="5207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16" tIns="51439" rIns="69816" bIns="51439" numCol="1" spcCol="1270" anchor="ctr" anchorCtr="0">
          <a:noAutofit/>
        </a:bodyPr>
        <a:lstStyle/>
        <a:p>
          <a:pPr marL="0" lvl="0" indent="0" algn="ctr" defTabSz="800100">
            <a:lnSpc>
              <a:spcPct val="90000"/>
            </a:lnSpc>
            <a:spcBef>
              <a:spcPct val="0"/>
            </a:spcBef>
            <a:spcAft>
              <a:spcPct val="35000"/>
            </a:spcAft>
            <a:buNone/>
          </a:pPr>
          <a:r>
            <a:rPr lang="en-US" sz="1800" kern="1200"/>
            <a:t>Cleaning</a:t>
          </a:r>
        </a:p>
      </dsp:txBody>
      <dsp:txXfrm>
        <a:off x="0" y="3866074"/>
        <a:ext cx="1319348" cy="5207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A6F75-BAD1-458A-9A51-B9F38878F4EF}">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D7C4654-8314-4CEB-8935-C9A0D41C7CD5}">
      <dsp:nvSpPr>
        <dsp:cNvPr id="0" name=""/>
        <dsp:cNvSpPr/>
      </dsp:nvSpPr>
      <dsp:spPr>
        <a:xfrm>
          <a:off x="0" y="0"/>
          <a:ext cx="10515600" cy="2127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Universal Precautions </a:t>
          </a:r>
          <a:r>
            <a:rPr lang="en-US" sz="2100" kern="1200"/>
            <a:t>means treating all human blood and body fluids as if infected with BBP whether known or not.</a:t>
          </a:r>
        </a:p>
      </dsp:txBody>
      <dsp:txXfrm>
        <a:off x="0" y="0"/>
        <a:ext cx="10515600" cy="2127930"/>
      </dsp:txXfrm>
    </dsp:sp>
    <dsp:sp modelId="{EB79ED68-759E-4831-A61E-A9830C970E5F}">
      <dsp:nvSpPr>
        <dsp:cNvPr id="0" name=""/>
        <dsp:cNvSpPr/>
      </dsp:nvSpPr>
      <dsp:spPr>
        <a:xfrm>
          <a:off x="0" y="212793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1E4B1F-A562-4BC3-8EB3-111967A32867}">
      <dsp:nvSpPr>
        <dsp:cNvPr id="0" name=""/>
        <dsp:cNvSpPr/>
      </dsp:nvSpPr>
      <dsp:spPr>
        <a:xfrm>
          <a:off x="0" y="2127930"/>
          <a:ext cx="10515600" cy="2127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1" kern="1200"/>
            <a:t>Standard Precautions </a:t>
          </a:r>
          <a:r>
            <a:rPr lang="en-US" sz="2100" kern="1200"/>
            <a:t>combine the major features of Universal Precautions and Body Substance Isolation and are based on the principle that all blood, body fluids, secretions, and excretions except sweat, may contain transmissible infectious agents. Standard Precautions include a group of infection prevention practices that apply to all patients, regardless of suspected or confirmed infection status, in any setting in which healthcare is delivered.</a:t>
          </a:r>
          <a:r>
            <a:rPr lang="en-US" sz="2100" kern="1200">
              <a:latin typeface="Segoe UI"/>
            </a:rPr>
            <a:t> </a:t>
          </a:r>
          <a:endParaRPr lang="en-US" sz="2100" kern="1200"/>
        </a:p>
      </dsp:txBody>
      <dsp:txXfrm>
        <a:off x="0" y="2127930"/>
        <a:ext cx="10515600" cy="21279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9DF87-D6C3-411B-BB99-F0141CB5330A}">
      <dsp:nvSpPr>
        <dsp:cNvPr id="0" name=""/>
        <dsp:cNvSpPr/>
      </dsp:nvSpPr>
      <dsp:spPr>
        <a:xfrm>
          <a:off x="0" y="20130"/>
          <a:ext cx="5653313" cy="7866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If you have an exposure incident to blood or OPIM, immediately do the following:</a:t>
          </a:r>
        </a:p>
      </dsp:txBody>
      <dsp:txXfrm>
        <a:off x="0" y="20130"/>
        <a:ext cx="5653313" cy="786665"/>
      </dsp:txXfrm>
    </dsp:sp>
    <dsp:sp modelId="{20E66A29-F567-46C9-B276-0B3F031C4171}">
      <dsp:nvSpPr>
        <dsp:cNvPr id="0" name=""/>
        <dsp:cNvSpPr/>
      </dsp:nvSpPr>
      <dsp:spPr>
        <a:xfrm>
          <a:off x="0" y="806796"/>
          <a:ext cx="5653313" cy="35136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outerShdw blurRad="50800" dist="38100" dir="13500000" algn="b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Thoroughly clean the affected area.</a:t>
          </a:r>
        </a:p>
        <a:p>
          <a:pPr marL="228600" lvl="1" indent="-228600" algn="l" defTabSz="889000">
            <a:lnSpc>
              <a:spcPct val="90000"/>
            </a:lnSpc>
            <a:spcBef>
              <a:spcPct val="0"/>
            </a:spcBef>
            <a:spcAft>
              <a:spcPct val="15000"/>
            </a:spcAft>
            <a:buChar char="•"/>
          </a:pPr>
          <a:r>
            <a:rPr lang="en-US" sz="2000" kern="1200"/>
            <a:t>Wash needlesticks, cuts, and </a:t>
          </a:r>
          <a:br>
            <a:rPr lang="en-US" sz="2000" kern="1200"/>
          </a:br>
          <a:r>
            <a:rPr lang="en-US" sz="2000" kern="1200"/>
            <a:t>skin with soap and water.</a:t>
          </a:r>
        </a:p>
        <a:p>
          <a:pPr marL="228600" lvl="1" indent="-228600" algn="l" defTabSz="889000">
            <a:lnSpc>
              <a:spcPct val="90000"/>
            </a:lnSpc>
            <a:spcBef>
              <a:spcPct val="0"/>
            </a:spcBef>
            <a:spcAft>
              <a:spcPct val="15000"/>
            </a:spcAft>
            <a:buChar char="•"/>
          </a:pPr>
          <a:r>
            <a:rPr lang="en-US" sz="2000" kern="1200"/>
            <a:t>Flush with water splashes to the </a:t>
          </a:r>
          <a:br>
            <a:rPr lang="en-US" sz="2000" kern="1200"/>
          </a:br>
          <a:r>
            <a:rPr lang="en-US" sz="2000" kern="1200"/>
            <a:t>nose and mouth.</a:t>
          </a:r>
        </a:p>
        <a:p>
          <a:pPr marL="228600" lvl="1" indent="-228600" algn="l" defTabSz="889000">
            <a:lnSpc>
              <a:spcPct val="90000"/>
            </a:lnSpc>
            <a:spcBef>
              <a:spcPct val="0"/>
            </a:spcBef>
            <a:spcAft>
              <a:spcPct val="15000"/>
            </a:spcAft>
            <a:buChar char="•"/>
          </a:pPr>
          <a:r>
            <a:rPr lang="en-US" sz="2000" kern="1200"/>
            <a:t>Irrigate eyes with clean water, </a:t>
          </a:r>
          <a:br>
            <a:rPr lang="en-US" sz="2000" kern="1200"/>
          </a:br>
          <a:r>
            <a:rPr lang="en-US" sz="2000" kern="1200"/>
            <a:t>saline, or sterile irrigants.</a:t>
          </a:r>
        </a:p>
        <a:p>
          <a:pPr marL="228600" lvl="1" indent="-228600" algn="l" defTabSz="889000">
            <a:lnSpc>
              <a:spcPct val="90000"/>
            </a:lnSpc>
            <a:spcBef>
              <a:spcPct val="0"/>
            </a:spcBef>
            <a:spcAft>
              <a:spcPct val="15000"/>
            </a:spcAft>
            <a:buChar char="•"/>
          </a:pPr>
          <a:r>
            <a:rPr lang="en-US" sz="2000" kern="1200"/>
            <a:t>Report exposure to supervisor, person or department responsible for managing exposures.  Fill out an Incident Report Form.</a:t>
          </a:r>
        </a:p>
      </dsp:txBody>
      <dsp:txXfrm>
        <a:off x="0" y="806796"/>
        <a:ext cx="5653313" cy="3513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83370-5D36-4C6A-83DF-E6D044A9B43E}">
      <dsp:nvSpPr>
        <dsp:cNvPr id="0" name=""/>
        <dsp:cNvSpPr/>
      </dsp:nvSpPr>
      <dsp:spPr>
        <a:xfrm>
          <a:off x="1036320" y="1307"/>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711200">
            <a:lnSpc>
              <a:spcPct val="90000"/>
            </a:lnSpc>
            <a:spcBef>
              <a:spcPct val="0"/>
            </a:spcBef>
            <a:spcAft>
              <a:spcPct val="35000"/>
            </a:spcAft>
            <a:buNone/>
          </a:pPr>
          <a:r>
            <a:rPr lang="en-US" sz="1600" kern="1200"/>
            <a:t>Educate school staff regarding bloodborne pathogens (BBP).</a:t>
          </a:r>
        </a:p>
      </dsp:txBody>
      <dsp:txXfrm>
        <a:off x="1036320" y="1307"/>
        <a:ext cx="4145280" cy="1339959"/>
      </dsp:txXfrm>
    </dsp:sp>
    <dsp:sp modelId="{CFB321F7-4294-44FA-878F-6A5702844587}">
      <dsp:nvSpPr>
        <dsp:cNvPr id="0" name=""/>
        <dsp:cNvSpPr/>
      </dsp:nvSpPr>
      <dsp:spPr>
        <a:xfrm>
          <a:off x="0" y="1307"/>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89000">
            <a:lnSpc>
              <a:spcPct val="90000"/>
            </a:lnSpc>
            <a:spcBef>
              <a:spcPct val="0"/>
            </a:spcBef>
            <a:spcAft>
              <a:spcPct val="35000"/>
            </a:spcAft>
            <a:buNone/>
          </a:pPr>
          <a:r>
            <a:rPr lang="en-US" sz="2000" kern="1200"/>
            <a:t>Educate</a:t>
          </a:r>
        </a:p>
      </dsp:txBody>
      <dsp:txXfrm>
        <a:off x="0" y="1307"/>
        <a:ext cx="1036320" cy="1339959"/>
      </dsp:txXfrm>
    </dsp:sp>
    <dsp:sp modelId="{97736AF7-7B8A-4305-8D33-DF4926D75D1A}">
      <dsp:nvSpPr>
        <dsp:cNvPr id="0" name=""/>
        <dsp:cNvSpPr/>
      </dsp:nvSpPr>
      <dsp:spPr>
        <a:xfrm>
          <a:off x="1036320" y="1421664"/>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711200">
            <a:lnSpc>
              <a:spcPct val="90000"/>
            </a:lnSpc>
            <a:spcBef>
              <a:spcPct val="0"/>
            </a:spcBef>
            <a:spcAft>
              <a:spcPct val="35000"/>
            </a:spcAft>
            <a:buNone/>
          </a:pPr>
          <a:r>
            <a:rPr lang="en-US" sz="1600" kern="1200"/>
            <a:t>Instruct staff on ways to protect themselves from occupational exposure to BBP.</a:t>
          </a:r>
        </a:p>
      </dsp:txBody>
      <dsp:txXfrm>
        <a:off x="1036320" y="1421664"/>
        <a:ext cx="4145280" cy="1339959"/>
      </dsp:txXfrm>
    </dsp:sp>
    <dsp:sp modelId="{6283654B-9F71-4B3D-A8B0-FBF2386BAF0B}">
      <dsp:nvSpPr>
        <dsp:cNvPr id="0" name=""/>
        <dsp:cNvSpPr/>
      </dsp:nvSpPr>
      <dsp:spPr>
        <a:xfrm>
          <a:off x="0" y="1421664"/>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89000">
            <a:lnSpc>
              <a:spcPct val="90000"/>
            </a:lnSpc>
            <a:spcBef>
              <a:spcPct val="0"/>
            </a:spcBef>
            <a:spcAft>
              <a:spcPct val="35000"/>
            </a:spcAft>
            <a:buNone/>
          </a:pPr>
          <a:r>
            <a:rPr lang="en-US" sz="2000" kern="1200"/>
            <a:t>Instruct</a:t>
          </a:r>
        </a:p>
      </dsp:txBody>
      <dsp:txXfrm>
        <a:off x="0" y="1421664"/>
        <a:ext cx="1036320" cy="1339959"/>
      </dsp:txXfrm>
    </dsp:sp>
    <dsp:sp modelId="{F6D1833D-B650-4D62-88FF-A8A552F4CD32}">
      <dsp:nvSpPr>
        <dsp:cNvPr id="0" name=""/>
        <dsp:cNvSpPr/>
      </dsp:nvSpPr>
      <dsp:spPr>
        <a:xfrm>
          <a:off x="1036320" y="2842021"/>
          <a:ext cx="4145280" cy="1339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30" tIns="340350" rIns="80430" bIns="340350" numCol="1" spcCol="1270" anchor="ctr" anchorCtr="0">
          <a:noAutofit/>
        </a:bodyPr>
        <a:lstStyle/>
        <a:p>
          <a:pPr marL="0" lvl="0" indent="0" algn="l" defTabSz="711200">
            <a:lnSpc>
              <a:spcPct val="90000"/>
            </a:lnSpc>
            <a:spcBef>
              <a:spcPct val="0"/>
            </a:spcBef>
            <a:spcAft>
              <a:spcPct val="35000"/>
            </a:spcAft>
            <a:buNone/>
          </a:pPr>
          <a:r>
            <a:rPr lang="en-US" sz="1600" kern="1200"/>
            <a:t>Provide resources. </a:t>
          </a:r>
        </a:p>
      </dsp:txBody>
      <dsp:txXfrm>
        <a:off x="1036320" y="2842021"/>
        <a:ext cx="4145280" cy="1339959"/>
      </dsp:txXfrm>
    </dsp:sp>
    <dsp:sp modelId="{39194E23-7BD7-4A2B-A1C6-23D4A9EBFF36}">
      <dsp:nvSpPr>
        <dsp:cNvPr id="0" name=""/>
        <dsp:cNvSpPr/>
      </dsp:nvSpPr>
      <dsp:spPr>
        <a:xfrm>
          <a:off x="0" y="2842021"/>
          <a:ext cx="1036320" cy="13399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39" tIns="132358" rIns="54839" bIns="132358" numCol="1" spcCol="1270" anchor="ctr" anchorCtr="0">
          <a:noAutofit/>
        </a:bodyPr>
        <a:lstStyle/>
        <a:p>
          <a:pPr marL="0" lvl="0" indent="0" algn="ctr" defTabSz="889000">
            <a:lnSpc>
              <a:spcPct val="90000"/>
            </a:lnSpc>
            <a:spcBef>
              <a:spcPct val="0"/>
            </a:spcBef>
            <a:spcAft>
              <a:spcPct val="35000"/>
            </a:spcAft>
            <a:buNone/>
          </a:pPr>
          <a:r>
            <a:rPr lang="en-US" sz="2000" kern="1200"/>
            <a:t>Provide</a:t>
          </a:r>
        </a:p>
      </dsp:txBody>
      <dsp:txXfrm>
        <a:off x="0" y="2842021"/>
        <a:ext cx="1036320" cy="1339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482EE-EA1A-456C-B77D-2B34C7DC44E4}">
      <dsp:nvSpPr>
        <dsp:cNvPr id="0" name=""/>
        <dsp:cNvSpPr/>
      </dsp:nvSpPr>
      <dsp:spPr>
        <a:xfrm>
          <a:off x="0" y="204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00784-9F11-42F6-9503-0BF736D97DD1}">
      <dsp:nvSpPr>
        <dsp:cNvPr id="0" name=""/>
        <dsp:cNvSpPr/>
      </dsp:nvSpPr>
      <dsp:spPr>
        <a:xfrm>
          <a:off x="0" y="2042"/>
          <a:ext cx="5181600" cy="139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Washington Industrial </a:t>
          </a:r>
          <a:br>
            <a:rPr lang="en-US" sz="3300" kern="1200"/>
          </a:br>
          <a:r>
            <a:rPr lang="en-US" sz="3300" kern="1200"/>
            <a:t>Safety &amp; Health Rules</a:t>
          </a:r>
        </a:p>
      </dsp:txBody>
      <dsp:txXfrm>
        <a:off x="0" y="2042"/>
        <a:ext cx="5181600" cy="1393067"/>
      </dsp:txXfrm>
    </dsp:sp>
    <dsp:sp modelId="{3A94E33A-0398-4FE3-8771-FC49FA1A42E1}">
      <dsp:nvSpPr>
        <dsp:cNvPr id="0" name=""/>
        <dsp:cNvSpPr/>
      </dsp:nvSpPr>
      <dsp:spPr>
        <a:xfrm>
          <a:off x="0" y="139511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89F961-50EC-4C63-8A0B-FD111E066EA5}">
      <dsp:nvSpPr>
        <dsp:cNvPr id="0" name=""/>
        <dsp:cNvSpPr/>
      </dsp:nvSpPr>
      <dsp:spPr>
        <a:xfrm>
          <a:off x="0" y="1395110"/>
          <a:ext cx="5181600" cy="139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Chapter 296-823 WAC</a:t>
          </a:r>
        </a:p>
      </dsp:txBody>
      <dsp:txXfrm>
        <a:off x="0" y="1395110"/>
        <a:ext cx="5181600" cy="1393067"/>
      </dsp:txXfrm>
    </dsp:sp>
    <dsp:sp modelId="{9C691132-3397-42E2-A870-177208D830BC}">
      <dsp:nvSpPr>
        <dsp:cNvPr id="0" name=""/>
        <dsp:cNvSpPr/>
      </dsp:nvSpPr>
      <dsp:spPr>
        <a:xfrm>
          <a:off x="0" y="2788178"/>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4A227-513A-4788-A86B-B0D528810E27}">
      <dsp:nvSpPr>
        <dsp:cNvPr id="0" name=""/>
        <dsp:cNvSpPr/>
      </dsp:nvSpPr>
      <dsp:spPr>
        <a:xfrm>
          <a:off x="0" y="2788178"/>
          <a:ext cx="5181600" cy="139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 copy of our school’s ECP can be found at: __________</a:t>
          </a:r>
        </a:p>
      </dsp:txBody>
      <dsp:txXfrm>
        <a:off x="0" y="2788178"/>
        <a:ext cx="5181600" cy="1393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2734B-A681-44A3-A131-3BB7C3053837}">
      <dsp:nvSpPr>
        <dsp:cNvPr id="0" name=""/>
        <dsp:cNvSpPr/>
      </dsp:nvSpPr>
      <dsp:spPr>
        <a:xfrm>
          <a:off x="0" y="1736"/>
          <a:ext cx="5181600" cy="879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8014F-4685-45BE-B9BE-561E4D5A5411}">
      <dsp:nvSpPr>
        <dsp:cNvPr id="0" name=""/>
        <dsp:cNvSpPr/>
      </dsp:nvSpPr>
      <dsp:spPr>
        <a:xfrm>
          <a:off x="266188" y="199727"/>
          <a:ext cx="483978" cy="483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D9630-67FC-49C0-BA4F-6A8BE33B8770}">
      <dsp:nvSpPr>
        <dsp:cNvPr id="0" name=""/>
        <dsp:cNvSpPr/>
      </dsp:nvSpPr>
      <dsp:spPr>
        <a:xfrm>
          <a:off x="1016355" y="1736"/>
          <a:ext cx="4165244" cy="87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29" tIns="93129" rIns="93129" bIns="93129" numCol="1" spcCol="1270" anchor="ctr" anchorCtr="0">
          <a:noAutofit/>
        </a:bodyPr>
        <a:lstStyle/>
        <a:p>
          <a:pPr marL="0" lvl="0" indent="0" algn="l" defTabSz="889000">
            <a:lnSpc>
              <a:spcPct val="100000"/>
            </a:lnSpc>
            <a:spcBef>
              <a:spcPct val="0"/>
            </a:spcBef>
            <a:spcAft>
              <a:spcPct val="35000"/>
            </a:spcAft>
            <a:buNone/>
          </a:pPr>
          <a:r>
            <a:rPr lang="en-US" sz="2000" kern="1200"/>
            <a:t>What are BBPs?</a:t>
          </a:r>
        </a:p>
      </dsp:txBody>
      <dsp:txXfrm>
        <a:off x="1016355" y="1736"/>
        <a:ext cx="4165244" cy="879961"/>
      </dsp:txXfrm>
    </dsp:sp>
    <dsp:sp modelId="{7AEC5064-1A78-4B64-96C1-2219A4D33B4D}">
      <dsp:nvSpPr>
        <dsp:cNvPr id="0" name=""/>
        <dsp:cNvSpPr/>
      </dsp:nvSpPr>
      <dsp:spPr>
        <a:xfrm>
          <a:off x="0" y="1101687"/>
          <a:ext cx="5181600" cy="879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333D7-1A26-4860-943A-68066052626F}">
      <dsp:nvSpPr>
        <dsp:cNvPr id="0" name=""/>
        <dsp:cNvSpPr/>
      </dsp:nvSpPr>
      <dsp:spPr>
        <a:xfrm>
          <a:off x="266188" y="1299679"/>
          <a:ext cx="483978" cy="483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EBDED-A72A-4FFA-98D4-4EA94765F62A}">
      <dsp:nvSpPr>
        <dsp:cNvPr id="0" name=""/>
        <dsp:cNvSpPr/>
      </dsp:nvSpPr>
      <dsp:spPr>
        <a:xfrm>
          <a:off x="1016355" y="1101687"/>
          <a:ext cx="4165244" cy="87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29" tIns="93129" rIns="93129" bIns="93129" numCol="1" spcCol="1270" anchor="ctr" anchorCtr="0">
          <a:noAutofit/>
        </a:bodyPr>
        <a:lstStyle/>
        <a:p>
          <a:pPr marL="0" lvl="0" indent="0" algn="l" defTabSz="889000">
            <a:lnSpc>
              <a:spcPct val="100000"/>
            </a:lnSpc>
            <a:spcBef>
              <a:spcPct val="0"/>
            </a:spcBef>
            <a:spcAft>
              <a:spcPct val="35000"/>
            </a:spcAft>
            <a:buNone/>
          </a:pPr>
          <a:r>
            <a:rPr lang="en-US" sz="2000" kern="1200"/>
            <a:t>Why are they harmful?</a:t>
          </a:r>
        </a:p>
      </dsp:txBody>
      <dsp:txXfrm>
        <a:off x="1016355" y="1101687"/>
        <a:ext cx="4165244" cy="879961"/>
      </dsp:txXfrm>
    </dsp:sp>
    <dsp:sp modelId="{C8C8491D-B885-4AA4-B63B-9E169DE602C3}">
      <dsp:nvSpPr>
        <dsp:cNvPr id="0" name=""/>
        <dsp:cNvSpPr/>
      </dsp:nvSpPr>
      <dsp:spPr>
        <a:xfrm>
          <a:off x="0" y="2201639"/>
          <a:ext cx="5181600" cy="879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4FCFB-E4F5-44ED-889A-22201F73C61A}">
      <dsp:nvSpPr>
        <dsp:cNvPr id="0" name=""/>
        <dsp:cNvSpPr/>
      </dsp:nvSpPr>
      <dsp:spPr>
        <a:xfrm>
          <a:off x="266188" y="2399630"/>
          <a:ext cx="483978" cy="483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1DF6F-7100-4F7A-9A11-0DFDC717F761}">
      <dsp:nvSpPr>
        <dsp:cNvPr id="0" name=""/>
        <dsp:cNvSpPr/>
      </dsp:nvSpPr>
      <dsp:spPr>
        <a:xfrm>
          <a:off x="1016355" y="2201639"/>
          <a:ext cx="4165244" cy="87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29" tIns="93129" rIns="93129" bIns="93129" numCol="1" spcCol="1270" anchor="ctr" anchorCtr="0">
          <a:noAutofit/>
        </a:bodyPr>
        <a:lstStyle/>
        <a:p>
          <a:pPr marL="0" lvl="0" indent="0" algn="l" defTabSz="889000">
            <a:lnSpc>
              <a:spcPct val="100000"/>
            </a:lnSpc>
            <a:spcBef>
              <a:spcPct val="0"/>
            </a:spcBef>
            <a:spcAft>
              <a:spcPct val="35000"/>
            </a:spcAft>
            <a:buNone/>
          </a:pPr>
          <a:r>
            <a:rPr lang="en-US" sz="2000" kern="1200"/>
            <a:t>How can I protect myself?</a:t>
          </a:r>
        </a:p>
      </dsp:txBody>
      <dsp:txXfrm>
        <a:off x="1016355" y="2201639"/>
        <a:ext cx="4165244" cy="879961"/>
      </dsp:txXfrm>
    </dsp:sp>
    <dsp:sp modelId="{57B717FE-F620-4B32-A195-BF4CA505D30A}">
      <dsp:nvSpPr>
        <dsp:cNvPr id="0" name=""/>
        <dsp:cNvSpPr/>
      </dsp:nvSpPr>
      <dsp:spPr>
        <a:xfrm>
          <a:off x="0" y="3301591"/>
          <a:ext cx="5181600" cy="879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BE625-B138-48AD-B42B-4D70F9E4D8CC}">
      <dsp:nvSpPr>
        <dsp:cNvPr id="0" name=""/>
        <dsp:cNvSpPr/>
      </dsp:nvSpPr>
      <dsp:spPr>
        <a:xfrm>
          <a:off x="266188" y="3499582"/>
          <a:ext cx="483978" cy="4839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A78F4-A1BA-4D37-ADBC-C5A973620E35}">
      <dsp:nvSpPr>
        <dsp:cNvPr id="0" name=""/>
        <dsp:cNvSpPr/>
      </dsp:nvSpPr>
      <dsp:spPr>
        <a:xfrm>
          <a:off x="1016355" y="3301591"/>
          <a:ext cx="4165244" cy="87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29" tIns="93129" rIns="93129" bIns="93129" numCol="1" spcCol="1270" anchor="ctr" anchorCtr="0">
          <a:noAutofit/>
        </a:bodyPr>
        <a:lstStyle/>
        <a:p>
          <a:pPr marL="0" lvl="0" indent="0" algn="l" defTabSz="889000">
            <a:lnSpc>
              <a:spcPct val="100000"/>
            </a:lnSpc>
            <a:spcBef>
              <a:spcPct val="0"/>
            </a:spcBef>
            <a:spcAft>
              <a:spcPct val="35000"/>
            </a:spcAft>
            <a:buNone/>
          </a:pPr>
          <a:r>
            <a:rPr lang="en-US" sz="2000" kern="1200"/>
            <a:t>What is our Exposure Control Plan?</a:t>
          </a:r>
        </a:p>
      </dsp:txBody>
      <dsp:txXfrm>
        <a:off x="1016355" y="3301591"/>
        <a:ext cx="4165244" cy="8799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C5F6D-051D-4AF6-A4E5-DD11A31AF955}">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1F204-A310-4728-B3EA-CCBCD765BCE9}">
      <dsp:nvSpPr>
        <dsp:cNvPr id="0" name=""/>
        <dsp:cNvSpPr/>
      </dsp:nvSpPr>
      <dsp:spPr>
        <a:xfrm>
          <a:off x="0" y="0"/>
          <a:ext cx="5181600" cy="2091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Bloodborne Pathogens are microorganisms such as viruses or bacteria that are carried in the blood or in "Other Potentially Infectious Material" (OPIM) and cause serious diseases</a:t>
          </a:r>
        </a:p>
      </dsp:txBody>
      <dsp:txXfrm>
        <a:off x="0" y="0"/>
        <a:ext cx="5181600" cy="2091644"/>
      </dsp:txXfrm>
    </dsp:sp>
    <dsp:sp modelId="{D3ED22C7-3A60-4F79-BD79-64F396F6BEEA}">
      <dsp:nvSpPr>
        <dsp:cNvPr id="0" name=""/>
        <dsp:cNvSpPr/>
      </dsp:nvSpPr>
      <dsp:spPr>
        <a:xfrm>
          <a:off x="0" y="209164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4740E-B978-41E5-9447-3983FCA94AA8}">
      <dsp:nvSpPr>
        <dsp:cNvPr id="0" name=""/>
        <dsp:cNvSpPr/>
      </dsp:nvSpPr>
      <dsp:spPr>
        <a:xfrm>
          <a:off x="0" y="2091644"/>
          <a:ext cx="5181600" cy="2091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t>Most common</a:t>
          </a:r>
          <a:r>
            <a:rPr lang="en-US" sz="2200" kern="1200">
              <a:latin typeface="Segoe UI"/>
            </a:rPr>
            <a:t> BBP</a:t>
          </a:r>
          <a:r>
            <a:rPr lang="en-US" sz="2200" kern="1200"/>
            <a:t> disease concerns in Washington state: Hepatitis B and C, HIV/AIDS</a:t>
          </a:r>
        </a:p>
      </dsp:txBody>
      <dsp:txXfrm>
        <a:off x="0" y="2091644"/>
        <a:ext cx="5181600" cy="20916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82998-CC48-4630-B413-4559FEEC2B05}">
      <dsp:nvSpPr>
        <dsp:cNvPr id="0" name=""/>
        <dsp:cNvSpPr/>
      </dsp:nvSpPr>
      <dsp:spPr>
        <a:xfrm>
          <a:off x="0" y="83924"/>
          <a:ext cx="5181600"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Flu-like symptoms that include:</a:t>
          </a:r>
        </a:p>
      </dsp:txBody>
      <dsp:txXfrm>
        <a:off x="0" y="83924"/>
        <a:ext cx="5181600" cy="633600"/>
      </dsp:txXfrm>
    </dsp:sp>
    <dsp:sp modelId="{D2105968-3E09-4F48-80A3-27D9B8278359}">
      <dsp:nvSpPr>
        <dsp:cNvPr id="0" name=""/>
        <dsp:cNvSpPr/>
      </dsp:nvSpPr>
      <dsp:spPr>
        <a:xfrm>
          <a:off x="0" y="717524"/>
          <a:ext cx="5181600" cy="3381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Fatigue</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Fever</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Abdominal pain</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Loss of appetite</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Nausea and vomiting</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Joint pain</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Jaundice</a:t>
          </a:r>
        </a:p>
        <a:p>
          <a:pPr marL="228600" lvl="1" indent="-228600" algn="l" defTabSz="977900">
            <a:lnSpc>
              <a:spcPct val="90000"/>
            </a:lnSpc>
            <a:spcBef>
              <a:spcPct val="0"/>
            </a:spcBef>
            <a:spcAft>
              <a:spcPct val="15000"/>
            </a:spcAft>
            <a:buFont typeface="Wingdings" panose="05000000000000000000" pitchFamily="2" charset="2"/>
            <a:buChar char="Ø"/>
          </a:pPr>
          <a:r>
            <a:rPr lang="en-US" sz="2200" kern="1200"/>
            <a:t>Dark urine</a:t>
          </a:r>
        </a:p>
      </dsp:txBody>
      <dsp:txXfrm>
        <a:off x="0" y="717524"/>
        <a:ext cx="5181600" cy="33818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32F9D-655C-4487-9AB1-AA0084AD4B62}">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6FF455-CC3A-4F26-AD69-BCEE942579C8}">
      <dsp:nvSpPr>
        <dsp:cNvPr id="0" name=""/>
        <dsp:cNvSpPr/>
      </dsp:nvSpPr>
      <dsp:spPr>
        <a:xfrm>
          <a:off x="0" y="0"/>
          <a:ext cx="5181600" cy="2091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t>Hepatitis B can become chronic after 6 months if the virus is not cleared by the immune system.</a:t>
          </a:r>
          <a:r>
            <a:rPr lang="en-US" sz="3000" kern="1200">
              <a:latin typeface="Segoe UI"/>
            </a:rPr>
            <a:t> </a:t>
          </a:r>
          <a:endParaRPr lang="en-US" sz="3000" kern="1200"/>
        </a:p>
      </dsp:txBody>
      <dsp:txXfrm>
        <a:off x="0" y="0"/>
        <a:ext cx="5181600" cy="2091644"/>
      </dsp:txXfrm>
    </dsp:sp>
    <dsp:sp modelId="{CB3567FC-A1A1-44E8-847D-3C2C8DEB7003}">
      <dsp:nvSpPr>
        <dsp:cNvPr id="0" name=""/>
        <dsp:cNvSpPr/>
      </dsp:nvSpPr>
      <dsp:spPr>
        <a:xfrm>
          <a:off x="0" y="209164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BE0CF7E-0C14-4327-A925-FE3CE3158C00}">
      <dsp:nvSpPr>
        <dsp:cNvPr id="0" name=""/>
        <dsp:cNvSpPr/>
      </dsp:nvSpPr>
      <dsp:spPr>
        <a:xfrm>
          <a:off x="0" y="2091644"/>
          <a:ext cx="5181600" cy="2091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t>Chronic Hepatitis B can lead to cirrhosis of the liver or cancer.</a:t>
          </a:r>
          <a:r>
            <a:rPr lang="en-US" sz="3000" kern="1200">
              <a:latin typeface="Segoe UI"/>
            </a:rPr>
            <a:t> </a:t>
          </a:r>
          <a:endParaRPr lang="en-US" sz="3000" kern="1200"/>
        </a:p>
      </dsp:txBody>
      <dsp:txXfrm>
        <a:off x="0" y="2091644"/>
        <a:ext cx="5181600" cy="20916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6B32F-C926-48A7-80ED-7D0B32587B2E}">
      <dsp:nvSpPr>
        <dsp:cNvPr id="0" name=""/>
        <dsp:cNvSpPr/>
      </dsp:nvSpPr>
      <dsp:spPr>
        <a:xfrm>
          <a:off x="0" y="204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288EC-8314-44F0-AD01-D5CF0B3BB5A7}">
      <dsp:nvSpPr>
        <dsp:cNvPr id="0" name=""/>
        <dsp:cNvSpPr/>
      </dsp:nvSpPr>
      <dsp:spPr>
        <a:xfrm>
          <a:off x="0" y="2042"/>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Sharing needles, syringes, or other equipment to inject drugs</a:t>
          </a:r>
        </a:p>
      </dsp:txBody>
      <dsp:txXfrm>
        <a:off x="0" y="2042"/>
        <a:ext cx="5181600" cy="696533"/>
      </dsp:txXfrm>
    </dsp:sp>
    <dsp:sp modelId="{28BCAF40-E631-4420-9223-AB1802791CDE}">
      <dsp:nvSpPr>
        <dsp:cNvPr id="0" name=""/>
        <dsp:cNvSpPr/>
      </dsp:nvSpPr>
      <dsp:spPr>
        <a:xfrm>
          <a:off x="0" y="69857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81040-1C37-4419-9734-AEFE96804B11}">
      <dsp:nvSpPr>
        <dsp:cNvPr id="0" name=""/>
        <dsp:cNvSpPr/>
      </dsp:nvSpPr>
      <dsp:spPr>
        <a:xfrm>
          <a:off x="0" y="698576"/>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Hemodialysis (long-term)</a:t>
          </a:r>
        </a:p>
      </dsp:txBody>
      <dsp:txXfrm>
        <a:off x="0" y="698576"/>
        <a:ext cx="5181600" cy="696533"/>
      </dsp:txXfrm>
    </dsp:sp>
    <dsp:sp modelId="{AF0DCFC6-795F-4429-9608-986839082692}">
      <dsp:nvSpPr>
        <dsp:cNvPr id="0" name=""/>
        <dsp:cNvSpPr/>
      </dsp:nvSpPr>
      <dsp:spPr>
        <a:xfrm>
          <a:off x="0" y="139511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5A111-5DC5-44B5-B4EF-97C5EBF4C925}">
      <dsp:nvSpPr>
        <dsp:cNvPr id="0" name=""/>
        <dsp:cNvSpPr/>
      </dsp:nvSpPr>
      <dsp:spPr>
        <a:xfrm>
          <a:off x="0" y="1395110"/>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From infected mother to child during birth</a:t>
          </a:r>
        </a:p>
      </dsp:txBody>
      <dsp:txXfrm>
        <a:off x="0" y="1395110"/>
        <a:ext cx="5181600" cy="696533"/>
      </dsp:txXfrm>
    </dsp:sp>
    <dsp:sp modelId="{01C444CB-0D7C-40CB-99C1-4A4F24D12013}">
      <dsp:nvSpPr>
        <dsp:cNvPr id="0" name=""/>
        <dsp:cNvSpPr/>
      </dsp:nvSpPr>
      <dsp:spPr>
        <a:xfrm>
          <a:off x="0" y="209164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80BD0-BE66-47E2-95BC-3B8DE9D1A761}">
      <dsp:nvSpPr>
        <dsp:cNvPr id="0" name=""/>
        <dsp:cNvSpPr/>
      </dsp:nvSpPr>
      <dsp:spPr>
        <a:xfrm>
          <a:off x="0" y="2091644"/>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Needlesticks on the job</a:t>
          </a:r>
        </a:p>
      </dsp:txBody>
      <dsp:txXfrm>
        <a:off x="0" y="2091644"/>
        <a:ext cx="5181600" cy="696533"/>
      </dsp:txXfrm>
    </dsp:sp>
    <dsp:sp modelId="{4FAFD3AD-0C0F-4E15-81A5-25D12559CBA1}">
      <dsp:nvSpPr>
        <dsp:cNvPr id="0" name=""/>
        <dsp:cNvSpPr/>
      </dsp:nvSpPr>
      <dsp:spPr>
        <a:xfrm>
          <a:off x="0" y="2788178"/>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6A588-A7C3-475F-849F-737BC47F22B3}">
      <dsp:nvSpPr>
        <dsp:cNvPr id="0" name=""/>
        <dsp:cNvSpPr/>
      </dsp:nvSpPr>
      <dsp:spPr>
        <a:xfrm>
          <a:off x="0" y="2788178"/>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Unprotected sex with an infected partner</a:t>
          </a:r>
        </a:p>
      </dsp:txBody>
      <dsp:txXfrm>
        <a:off x="0" y="2788178"/>
        <a:ext cx="5181600" cy="696533"/>
      </dsp:txXfrm>
    </dsp:sp>
    <dsp:sp modelId="{BB4B91B3-81B7-4DE0-AA42-4A149454AEF3}">
      <dsp:nvSpPr>
        <dsp:cNvPr id="0" name=""/>
        <dsp:cNvSpPr/>
      </dsp:nvSpPr>
      <dsp:spPr>
        <a:xfrm>
          <a:off x="0" y="348471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675ED-AE44-4F55-B70A-1EBBDF12BE1F}">
      <dsp:nvSpPr>
        <dsp:cNvPr id="0" name=""/>
        <dsp:cNvSpPr/>
      </dsp:nvSpPr>
      <dsp:spPr>
        <a:xfrm>
          <a:off x="0" y="3484712"/>
          <a:ext cx="5181600" cy="69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Direct contact with blood or open sores of an infected person</a:t>
          </a:r>
        </a:p>
      </dsp:txBody>
      <dsp:txXfrm>
        <a:off x="0" y="3484712"/>
        <a:ext cx="5181600" cy="6965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3545-F169-4228-A3C9-0217F68CDF7E}">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2DE1F-4110-4665-A15B-D8A6DBEF642D}">
      <dsp:nvSpPr>
        <dsp:cNvPr id="0" name=""/>
        <dsp:cNvSpPr/>
      </dsp:nvSpPr>
      <dsp:spPr>
        <a:xfrm>
          <a:off x="0" y="0"/>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Fragile – survives only a few hours in dry environment</a:t>
          </a:r>
        </a:p>
      </dsp:txBody>
      <dsp:txXfrm>
        <a:off x="0" y="0"/>
        <a:ext cx="5181600" cy="1045822"/>
      </dsp:txXfrm>
    </dsp:sp>
    <dsp:sp modelId="{77C6A0F3-193F-4B62-AA91-49ADED8D9BB5}">
      <dsp:nvSpPr>
        <dsp:cNvPr id="0" name=""/>
        <dsp:cNvSpPr/>
      </dsp:nvSpPr>
      <dsp:spPr>
        <a:xfrm>
          <a:off x="0" y="104582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952FA-7B2A-4C9D-8DE9-7D1EE83F36BD}">
      <dsp:nvSpPr>
        <dsp:cNvPr id="0" name=""/>
        <dsp:cNvSpPr/>
      </dsp:nvSpPr>
      <dsp:spPr>
        <a:xfrm>
          <a:off x="0" y="1045822"/>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Attacks the human immune system</a:t>
          </a:r>
        </a:p>
      </dsp:txBody>
      <dsp:txXfrm>
        <a:off x="0" y="1045822"/>
        <a:ext cx="5181600" cy="1045822"/>
      </dsp:txXfrm>
    </dsp:sp>
    <dsp:sp modelId="{C449ACCB-AE9D-45C0-9859-1866171D086B}">
      <dsp:nvSpPr>
        <dsp:cNvPr id="0" name=""/>
        <dsp:cNvSpPr/>
      </dsp:nvSpPr>
      <dsp:spPr>
        <a:xfrm>
          <a:off x="0" y="209164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9FB5B-5200-4F26-8608-9E2CAE8B3571}">
      <dsp:nvSpPr>
        <dsp:cNvPr id="0" name=""/>
        <dsp:cNvSpPr/>
      </dsp:nvSpPr>
      <dsp:spPr>
        <a:xfrm>
          <a:off x="0" y="2091644"/>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Cause of AIDS if untreated</a:t>
          </a:r>
        </a:p>
      </dsp:txBody>
      <dsp:txXfrm>
        <a:off x="0" y="2091644"/>
        <a:ext cx="5181600" cy="1045822"/>
      </dsp:txXfrm>
    </dsp:sp>
    <dsp:sp modelId="{9415D560-18D7-45F7-80C8-71C1E8530C56}">
      <dsp:nvSpPr>
        <dsp:cNvPr id="0" name=""/>
        <dsp:cNvSpPr/>
      </dsp:nvSpPr>
      <dsp:spPr>
        <a:xfrm>
          <a:off x="0" y="313746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980C6-155D-443C-A8A8-6869EF93EC2F}">
      <dsp:nvSpPr>
        <dsp:cNvPr id="0" name=""/>
        <dsp:cNvSpPr/>
      </dsp:nvSpPr>
      <dsp:spPr>
        <a:xfrm>
          <a:off x="0" y="3137466"/>
          <a:ext cx="518160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No vaccine available yet but drug treatments have prolonged the lives of infected people</a:t>
          </a:r>
          <a:r>
            <a:rPr lang="en-US" sz="2000" kern="1200">
              <a:latin typeface="Segoe UI"/>
            </a:rPr>
            <a:t> </a:t>
          </a:r>
          <a:endParaRPr lang="en-US" sz="2000" kern="1200"/>
        </a:p>
      </dsp:txBody>
      <dsp:txXfrm>
        <a:off x="0" y="3137466"/>
        <a:ext cx="5181600" cy="10458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9/16/2022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ed.virginia.edu/~epinetwww.tdict.orgwww.osha.govwww.lni.wa.gov/wisha/&#160;&#160;&#16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epa.gov/oppad001/chemregindex.ht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orrect-care.com/laundry-solution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43578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We’ve discussed HIV/AIDS and the numbers of people across the world who are affected by the disease. Now let’s examine what causes the disease, other bloodborne pathogens and how we can protect ourselves from these diseases.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115102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a:t>Put the emphasis on POTENTIALLY</a:t>
            </a:r>
          </a:p>
          <a:p>
            <a:pPr eaLnBrk="1" hangingPunct="1">
              <a:buFontTx/>
              <a:buChar char="•"/>
            </a:pPr>
            <a:endParaRPr lang="en-US" altLang="en-US"/>
          </a:p>
          <a:p>
            <a:pPr eaLnBrk="1" hangingPunct="1">
              <a:buFontTx/>
              <a:buChar char="•"/>
            </a:pPr>
            <a:r>
              <a:rPr lang="en-US" altLang="en-US"/>
              <a:t>If it has visible blood in the fluid, more infectious</a:t>
            </a:r>
          </a:p>
          <a:p>
            <a:pPr eaLnBrk="1" hangingPunct="1"/>
            <a:endParaRPr lang="en-US" altLang="en-US"/>
          </a:p>
          <a:p>
            <a:pPr eaLnBrk="1" hangingPunct="1">
              <a:buFontTx/>
              <a:buChar char="•"/>
            </a:pPr>
            <a:r>
              <a:rPr lang="en-US" altLang="en-US"/>
              <a:t>Some fluids will be much more likely to encounter than others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360795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In an infected person, bloodborne pathogens are transmitted to another person when other potentially infectious materials (OPIM) can gain entry through blood, mucus membranes, or by sexual contact.  For example: if you get cut with an object (needle, scalpel, glass, etc.) contaminated with infected blood or OPIM, or if infected body fluid splashes into your eyes.</a:t>
            </a:r>
          </a:p>
          <a:p>
            <a:pPr eaLnBrk="1" hangingPunct="1">
              <a:spcBef>
                <a:spcPct val="0"/>
              </a:spcBef>
            </a:pPr>
            <a:endParaRPr lang="en-US" altLang="en-US"/>
          </a:p>
          <a:p>
            <a:pPr eaLnBrk="1" hangingPunct="1">
              <a:spcBef>
                <a:spcPct val="0"/>
              </a:spcBef>
            </a:pPr>
            <a:r>
              <a:rPr lang="en-US" altLang="en-US"/>
              <a:t>Intact skin will prevent the transmission of bloodborne pathogens because BBPs cannot penetrate intact skin.  </a:t>
            </a:r>
            <a:r>
              <a:rPr lang="en-US" altLang="en-US" u="sng"/>
              <a:t>Non-intact skin</a:t>
            </a:r>
            <a:r>
              <a:rPr lang="en-US" altLang="en-US"/>
              <a:t> – skin that is chapped (cracked) or has cuts, abrasions, lesions, acne, or other openings, or is afflicted with dermatitis – will not prevent transmission.  You can, however, become potentially infected if you have infected blood or OPIM on intact skin, for example on your hand, and then you rub your eyes, allowing a route of entry through the eyes.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147527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At the workplace, Occupational Exposure</a:t>
            </a:r>
            <a:r>
              <a:rPr lang="en-US" altLang="en-US" b="1">
                <a:cs typeface="Courier New" panose="02070309020205020404" pitchFamily="49" charset="0"/>
              </a:rPr>
              <a:t> </a:t>
            </a:r>
            <a:r>
              <a:rPr lang="en-US" altLang="en-US">
                <a:cs typeface="Courier New" panose="02070309020205020404" pitchFamily="49" charset="0"/>
              </a:rPr>
              <a:t>means reasonably anticipated skin, eye, mucous membrane, or parenteral (</a:t>
            </a:r>
            <a:r>
              <a:rPr lang="en-US" altLang="en-US" i="1"/>
              <a:t>contact through a piercing of the skin, such as by needlesticks, cuts, or abrasions) </a:t>
            </a:r>
            <a:r>
              <a:rPr lang="en-US" altLang="en-US">
                <a:cs typeface="Courier New" panose="02070309020205020404" pitchFamily="49" charset="0"/>
              </a:rPr>
              <a:t>contact with blood or OPIM that may result while an employee is doing his or her job duties. </a:t>
            </a:r>
          </a:p>
          <a:p>
            <a:pPr eaLnBrk="1" hangingPunct="1">
              <a:spcBef>
                <a:spcPct val="0"/>
              </a:spcBef>
            </a:pPr>
            <a:endParaRPr lang="en-US" altLang="en-US">
              <a:cs typeface="Courier New" panose="02070309020205020404" pitchFamily="49" charset="0"/>
            </a:endParaRPr>
          </a:p>
          <a:p>
            <a:pPr eaLnBrk="1" hangingPunct="1">
              <a:spcBef>
                <a:spcPct val="0"/>
              </a:spcBef>
            </a:pPr>
            <a:r>
              <a:rPr lang="en-US" altLang="en-US"/>
              <a:t>‘Reasonably anticipated’ contact means potential contact as well as actual contact with blood or other potentially infectious materials.</a:t>
            </a:r>
          </a:p>
          <a:p>
            <a:pPr eaLnBrk="1" hangingPunct="1">
              <a:spcBef>
                <a:spcPct val="0"/>
              </a:spcBef>
            </a:pPr>
            <a:endParaRPr lang="en-US" altLang="en-US"/>
          </a:p>
          <a:p>
            <a:pPr eaLnBrk="1" hangingPunct="1">
              <a:spcBef>
                <a:spcPct val="0"/>
              </a:spcBef>
            </a:pPr>
            <a:r>
              <a:rPr lang="en-US" altLang="en-US"/>
              <a:t>An ‘Exposure Incident’ is a specific contact with blood or OPIM that is capable of transmitting a bloodborne disease.</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1275364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Some examples of BBPs are </a:t>
            </a:r>
            <a:r>
              <a:rPr lang="en-US" altLang="en-US" i="1"/>
              <a:t>(run through list). There are others and the list may vary based on different geographic locations (</a:t>
            </a:r>
            <a:r>
              <a:rPr lang="en-US" altLang="en-US" i="1" err="1"/>
              <a:t>eg</a:t>
            </a:r>
            <a:r>
              <a:rPr lang="en-US" altLang="en-US" i="1"/>
              <a:t> malaria in tropical countries)</a:t>
            </a:r>
            <a:endParaRPr lang="en-US" altLang="en-US"/>
          </a:p>
          <a:p>
            <a:pPr eaLnBrk="1" hangingPunct="1">
              <a:spcBef>
                <a:spcPct val="0"/>
              </a:spcBef>
            </a:pPr>
            <a:endParaRPr lang="en-US" altLang="en-US"/>
          </a:p>
          <a:p>
            <a:pPr eaLnBrk="1" hangingPunct="1">
              <a:spcBef>
                <a:spcPct val="0"/>
              </a:spcBef>
            </a:pPr>
            <a:r>
              <a:rPr lang="en-US" altLang="en-US"/>
              <a:t>The main bloodborne pathogens of concern that we are going to go over today are Hepatitis B Virus, Hepatitis C Virus, and Human Immunodeficiency Virus (HIV), which causes Acquired Immunodeficiency Syndrome or AIDS.”</a:t>
            </a:r>
          </a:p>
          <a:p>
            <a:pPr eaLnBrk="1" hangingPunct="1">
              <a:spcBef>
                <a:spcPct val="0"/>
              </a:spcBef>
            </a:pPr>
            <a:endParaRPr lang="en-US" altLang="en-US"/>
          </a:p>
          <a:p>
            <a:pPr eaLnBrk="1" hangingPunct="1">
              <a:spcBef>
                <a:spcPct val="0"/>
              </a:spcBef>
            </a:pPr>
            <a:r>
              <a:rPr lang="en-US" altLang="en-US" i="1"/>
              <a:t>(Note: A person can have co-infections -</a:t>
            </a:r>
            <a:r>
              <a:rPr lang="en-US" altLang="en-US" i="1">
                <a:solidFill>
                  <a:schemeClr val="hlink"/>
                </a:solidFill>
                <a:latin typeface="Verdana" panose="020B0604030504040204" pitchFamily="34" charset="0"/>
                <a:cs typeface="Times New Roman" panose="02020603050405020304" pitchFamily="18" charset="0"/>
              </a:rPr>
              <a:t> </a:t>
            </a:r>
            <a:r>
              <a:rPr lang="en-US" altLang="en-US" i="1">
                <a:cs typeface="Times New Roman" panose="02020603050405020304" pitchFamily="18" charset="0"/>
              </a:rPr>
              <a:t>two or more infections in the body at the same time.  For example, a person having HIV/HCV co-infection has both HIV and HCV.)</a:t>
            </a:r>
            <a:endParaRPr lang="en-US" altLang="en-US" i="1"/>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150351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25000"/>
              </a:spcAft>
            </a:pPr>
            <a:r>
              <a:rPr lang="en-US" altLang="en-US">
                <a:cs typeface="Times New Roman" panose="02020603050405020304" pitchFamily="18" charset="0"/>
              </a:rPr>
              <a:t>The Hepatitis B virus can survive outside the body for more than 7 days</a:t>
            </a:r>
            <a:r>
              <a:rPr lang="en-US" altLang="en-US"/>
              <a:t> in a dry state on a surface, for instance on a counter top or discarded hypodermic needle.</a:t>
            </a:r>
          </a:p>
          <a:p>
            <a:pPr eaLnBrk="1" hangingPunct="1">
              <a:spcBef>
                <a:spcPct val="0"/>
              </a:spcBef>
              <a:spcAft>
                <a:spcPct val="25000"/>
              </a:spcAft>
            </a:pPr>
            <a:r>
              <a:rPr lang="en-US" altLang="en-US"/>
              <a:t>HBV is 100 times more contagious than HIV.</a:t>
            </a:r>
          </a:p>
          <a:p>
            <a:pPr eaLnBrk="1" hangingPunct="1">
              <a:spcBef>
                <a:spcPct val="0"/>
              </a:spcBef>
              <a:spcAft>
                <a:spcPct val="25000"/>
              </a:spcAft>
            </a:pPr>
            <a:r>
              <a:rPr lang="en-US" altLang="en-US"/>
              <a:t>There are over one million chronically infected Americans who are carriers.  Those with chronic hepatitis infection are at higher risk for liver diseases, such as cirrhosis and liver cancer.  Approximately three thousand people die per year from the disease or later complications such as liver cancer in the U.S. There is no cure, but fortunately there is a vaccine that can prevent you from getting infected, and is effective before or after exposure.  We will discuss the vaccine later in this presentation.</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286608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initial symptoms can range from very mild to severe requiring hospitalization. Some people have no symptoms.  Some people can fight the infection and clear the virus out of their body.  Others - about 15% to 25% - may develop a chronic condition which can lead to more serious complications up to 30 years later such as liver damage, cirrhosis, liver failure and liver cancer. The disease can be prevented with a vaccine, as mentioned earlier. </a:t>
            </a:r>
            <a:endParaRPr 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249075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Hepatitis C is the most common chronic bloodborne infection in the United States. An estimated 2.4 million people in the U.S. have chronic Hepatitis C infections, and each year about 17,000 new people become infected. It is the leading reason for liver transplants. An estimated 12,000 deaths may be related to chronic Hepatitis C infection each year, about three times the number from chronic Hepatitis B infection (3,000/year). There is no vaccine available yet, but new drugs are becoming more effective in controlling the infection. Drug treatment is intensive</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759313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Many people with Hepatitis C don't have any symptoms and don't know they are infected until it is detected in the blood with lab tests.  Some people may develop an acute infection within 2 weeks to 6 months with the symptoms shown here. Others may develop a chronic infection with no symptoms for up to 30 years.  A few will develop symptoms that are often a sign of advanced liver disease.</a:t>
            </a: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2512826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 Human Immunodeficiency Virus, HIV, is fragile compared to the hepatitis viruses.  It does not survive well outside the body and can live in a dry environment for only a few hours.  HIV attacks your body’s ability to protect itself from disease.  It destroys the human immune system by attacking certain cells known as T cells, which are part of the first line of defense that our immune system has to fight infection.  HIV is the cause of Acquired Immunodeficiency Syndrome, or AIDS. There are now more than one million HIV-infected persons in the US. There is no cure and no vaccine available yet, although current drug treatments have greatly increased survivability of infected people in the U.S. and AIDS is not the killer it used to be.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49123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a:effectLst/>
                <a:latin typeface="Segoe UI" panose="020B0502040204020203" pitchFamily="34" charset="0"/>
                <a:ea typeface="Calibri" panose="020F0502020204030204" pitchFamily="34" charset="0"/>
              </a:rPr>
              <a:t>OSPI Official Agency Tribal Land Acknowledgement</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a:effectLst/>
                <a:latin typeface="Segoe UI" panose="020B0502040204020203" pitchFamily="34" charset="0"/>
                <a:ea typeface="Calibri" panose="020F0502020204030204" pitchFamily="34" charset="0"/>
              </a:rPr>
              <a:t>(applies to those hosting, presenting or speaking from the Old Capitol Building or the ancestral lands of the Squaxin Island people)</a:t>
            </a:r>
            <a:endParaRPr lang="en-US" sz="1200" b="1">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b="1" i="1">
                <a:effectLst/>
                <a:latin typeface="Segoe UI" panose="020B0502040204020203" pitchFamily="34" charset="0"/>
                <a:ea typeface="Calibri" panose="020F0502020204030204" pitchFamily="34" charset="0"/>
              </a:rPr>
              <a:t>Squaxin Island Tribe - OSPI</a:t>
            </a:r>
            <a:r>
              <a:rPr lang="en-US" sz="1200">
                <a:effectLst/>
                <a:latin typeface="Segoe UI" panose="020B0502040204020203" pitchFamily="34" charset="0"/>
                <a:ea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i="1">
                <a:effectLst/>
                <a:latin typeface="Segoe UI" panose="020B0502040204020203" pitchFamily="34" charset="0"/>
                <a:ea typeface="Calibri" panose="020F0502020204030204" pitchFamily="34" charset="0"/>
                <a:cs typeface="Times New Roman" panose="02020603050405020304" pitchFamily="18" charset="0"/>
              </a:rPr>
              <a:t>“I would like to acknowledge the indigenous people who have stewarded this land since time immemorial and who still inhabit the area today, the Steh-Chass Band of Indigenous people of the Squaxin Island Tribe.”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sz="1200" i="1">
                <a:effectLst/>
                <a:latin typeface="Segoe UI" panose="020B0502040204020203" pitchFamily="34" charset="0"/>
                <a:ea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i="1">
                <a:effectLst/>
                <a:latin typeface="Segoe UI" panose="020B0502040204020203" pitchFamily="34" charset="0"/>
                <a:ea typeface="Calibri" panose="020F0502020204030204" pitchFamily="34" charset="0"/>
              </a:rPr>
              <a:t>Squaxin Island Tribal History – additional history you may wish to include in your acknowledgement and learn more about:</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a:effectLst/>
                <a:latin typeface="Segoe UI" panose="020B0502040204020203" pitchFamily="34" charset="0"/>
                <a:ea typeface="Times New Roman" panose="02020603050405020304" pitchFamily="18" charset="0"/>
                <a:cs typeface="Times New Roman" panose="02020603050405020304" pitchFamily="18" charset="0"/>
              </a:rPr>
              <a:t>The Squaxin Island Tribe was created by combining seven-bands of indigenous peoples from throughout South Puget Sound. Those seven-bands were originally placed on a reservation in 1854 called Squaxin Island near Thurston and Mason Counties.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a:effectLst/>
                <a:latin typeface="Segoe UI" panose="020B0502040204020203" pitchFamily="34" charset="0"/>
                <a:ea typeface="Times New Roman" panose="02020603050405020304" pitchFamily="18" charset="0"/>
                <a:cs typeface="Times New Roman" panose="02020603050405020304" pitchFamily="18" charset="0"/>
              </a:rPr>
              <a:t>Olympia sits on the shores of Budd Inlet. Budd Inlet was known as Steh-Chass, titled after the band of People who lived there since time immemorial.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a:effectLst/>
                <a:latin typeface="Segoe UI" panose="020B0502040204020203" pitchFamily="34" charset="0"/>
                <a:ea typeface="Times New Roman" panose="02020603050405020304" pitchFamily="18" charset="0"/>
                <a:cs typeface="Times New Roman" panose="02020603050405020304" pitchFamily="18" charset="0"/>
              </a:rPr>
              <a:t>The Steh-Chass People are one of the seven bands who make up the Squaxin Island Tribe.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88128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Tx/>
              <a:buFontTx/>
              <a:buNone/>
            </a:pPr>
            <a:r>
              <a:rPr lang="en-US" altLang="en-US" sz="1200">
                <a:solidFill>
                  <a:srgbClr val="000000"/>
                </a:solidFill>
                <a:latin typeface="Calibri" panose="020F0502020204030204" pitchFamily="34" charset="0"/>
              </a:rPr>
              <a:t>Most infected with HIV can develop AIDS within 10-12 years if not treated early with antiretroviral drugs.</a:t>
            </a:r>
            <a:endParaRPr lang="en-US" altLang="en-US" sz="800">
              <a:solidFill>
                <a:srgbClr val="000000"/>
              </a:solidFill>
              <a:latin typeface="Calibri" panose="020F0502020204030204" pitchFamily="34" charset="0"/>
            </a:endParaRPr>
          </a:p>
          <a:p>
            <a:pPr>
              <a:spcBef>
                <a:spcPct val="0"/>
              </a:spcBef>
              <a:buClrTx/>
              <a:buFontTx/>
              <a:buNone/>
            </a:pPr>
            <a:r>
              <a:rPr lang="en-US" altLang="en-US" sz="1200">
                <a:solidFill>
                  <a:srgbClr val="000000"/>
                </a:solidFill>
                <a:latin typeface="Calibri" panose="020F0502020204030204" pitchFamily="34" charset="0"/>
              </a:rPr>
              <a:t>AIDS-related symptoms include TB, skin tumors, weight loss, mental impairment and many others. </a:t>
            </a:r>
            <a:endParaRPr lang="en-US" altLang="en-US" sz="800">
              <a:solidFill>
                <a:srgbClr val="000000"/>
              </a:solidFill>
              <a:latin typeface="Calibri" panose="020F0502020204030204" pitchFamily="34" charset="0"/>
            </a:endParaRPr>
          </a:p>
          <a:p>
            <a:pPr>
              <a:spcBef>
                <a:spcPct val="0"/>
              </a:spcBef>
              <a:buClrTx/>
              <a:buFontTx/>
              <a:buNone/>
            </a:pPr>
            <a:r>
              <a:rPr lang="en-US" altLang="en-US" sz="1200">
                <a:solidFill>
                  <a:srgbClr val="000000"/>
                </a:solidFill>
                <a:latin typeface="Calibri" panose="020F0502020204030204" pitchFamily="34" charset="0"/>
              </a:rPr>
              <a:t>Death from AIDS occurs within 3 years, if no treatment.</a:t>
            </a:r>
          </a:p>
          <a:p>
            <a:pPr marL="0" indent="0">
              <a:spcBef>
                <a:spcPct val="0"/>
              </a:spcBef>
              <a:buClrTx/>
              <a:buFont typeface="Wingdings" panose="05000000000000000000" pitchFamily="2" charset="2"/>
              <a:buNone/>
              <a:defRPr/>
            </a:pPr>
            <a:r>
              <a:rPr lang="en-US" altLang="en-US" sz="1200">
                <a:latin typeface="Calibri" panose="020F0502020204030204" pitchFamily="34" charset="0"/>
              </a:rPr>
              <a:t>Anti-Retroviral Therapy reduces the amount of HIV in the blood (viral load), but it doesn’t cure HIV.</a:t>
            </a:r>
            <a:endParaRPr lang="en-US" altLang="en-US" sz="300">
              <a:latin typeface="Calibri" panose="020F0502020204030204" pitchFamily="34" charset="0"/>
            </a:endParaRPr>
          </a:p>
          <a:p>
            <a:pPr marL="0" indent="0">
              <a:spcBef>
                <a:spcPts val="600"/>
              </a:spcBef>
              <a:buClrTx/>
              <a:buFont typeface="Wingdings" panose="05000000000000000000" pitchFamily="2" charset="2"/>
              <a:buNone/>
              <a:defRPr/>
            </a:pPr>
            <a:r>
              <a:rPr lang="en-US" altLang="en-US" sz="1200">
                <a:latin typeface="Calibri" panose="020F0502020204030204" pitchFamily="34" charset="0"/>
              </a:rPr>
              <a:t>Treatment can lead to viral suppression and result in a viral load so low that it referred to an “undetectable viral load.”</a:t>
            </a:r>
            <a:endParaRPr lang="en-US" altLang="en-US" sz="300">
              <a:latin typeface="Calibri" panose="020F0502020204030204" pitchFamily="34" charset="0"/>
            </a:endParaRPr>
          </a:p>
          <a:p>
            <a:pPr marL="0" indent="0">
              <a:spcBef>
                <a:spcPts val="600"/>
              </a:spcBef>
              <a:buClrTx/>
              <a:buFont typeface="Wingdings" panose="05000000000000000000" pitchFamily="2" charset="2"/>
              <a:buNone/>
              <a:defRPr/>
            </a:pPr>
            <a:r>
              <a:rPr lang="en-US" altLang="en-US" sz="1200">
                <a:latin typeface="Calibri" panose="020F0502020204030204" pitchFamily="34" charset="0"/>
              </a:rPr>
              <a:t>When people living with HIV achieve and maintain an undetectable viral load, they cannot sexually transmit the virus to others</a:t>
            </a:r>
            <a:endParaRPr lang="en-US" altLang="en-US" sz="1200">
              <a:solidFill>
                <a:srgbClr val="000000"/>
              </a:solidFill>
              <a:latin typeface="Microsoft Sans Serif"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23</a:t>
            </a:fld>
            <a:endParaRPr lang="en-US"/>
          </a:p>
        </p:txBody>
      </p:sp>
    </p:spTree>
    <p:extLst>
      <p:ext uri="{BB962C8B-B14F-4D97-AF65-F5344CB8AC3E}">
        <p14:creationId xmlns:p14="http://schemas.microsoft.com/office/powerpoint/2010/main" val="3723260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HIV is spread from one person to another through blood to blood and sexual contact in blood, semen, vaginal fluid, breast milk, and other body fluids containing blood. Transmission through transfusions of infected blood or blood clotting factors is now very rare in the U.S. where blood is screened for HIV antibodies. Fortunately most occupational exposures do not result in HIV infection.  There are only a few documented cases of HIV infection from needlesticks. Infections from splashes of blood or other body fluids are also extremely rare. Casual contact is not a risk for transmission of HIV as shown in the poster on the right.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282683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There are still myths that increase fears about how HIV and other BBP are transmitted. It’s important to know that it is NOT transmitted in these ways.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25</a:t>
            </a:fld>
            <a:endParaRPr lang="en-US"/>
          </a:p>
        </p:txBody>
      </p:sp>
    </p:spTree>
    <p:extLst>
      <p:ext uri="{BB962C8B-B14F-4D97-AF65-F5344CB8AC3E}">
        <p14:creationId xmlns:p14="http://schemas.microsoft.com/office/powerpoint/2010/main" val="420370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There are a number of ways exposure to bloodborne pathogens can be controlled as shown here. We will be discussing these in the next few slides</a:t>
            </a:r>
            <a:endParaRPr 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2958781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Both federal and state laws exist that help protect employees from occupational exposure to BBP. Each school district/employer must have an</a:t>
            </a:r>
          </a:p>
          <a:p>
            <a:r>
              <a:rPr lang="en-US" altLang="en-US"/>
              <a:t>Exposure Control Plan.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301134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A copy of </a:t>
            </a:r>
            <a:r>
              <a:rPr lang="en-US" altLang="en-US" i="1"/>
              <a:t>(school district name</a:t>
            </a:r>
            <a:r>
              <a:rPr lang="en-US" altLang="en-US"/>
              <a:t>)’s written Exposure Control Plan is located at </a:t>
            </a:r>
            <a:r>
              <a:rPr lang="en-US" altLang="en-US" i="1"/>
              <a:t>(describe the exact location(s) where employees can access it).</a:t>
            </a:r>
            <a:r>
              <a:rPr lang="en-US" altLang="en-US"/>
              <a:t>  </a:t>
            </a:r>
          </a:p>
          <a:p>
            <a:pPr eaLnBrk="1" hangingPunct="1">
              <a:spcBef>
                <a:spcPct val="0"/>
              </a:spcBef>
            </a:pPr>
            <a:endParaRPr lang="en-US" altLang="en-US"/>
          </a:p>
          <a:p>
            <a:pPr eaLnBrk="1" hangingPunct="1">
              <a:spcBef>
                <a:spcPct val="0"/>
              </a:spcBef>
            </a:pPr>
            <a:r>
              <a:rPr lang="en-US" altLang="en-US"/>
              <a:t>The Exposure Control Plan is designed to eliminate or minimize your risk of exposure to BBPs at work.  It includes our policies and procedures, and also identifies persons or departments with specific responsibilities.  You should familiarize yourselves with it and refer to the procedures to follow if an exposure incident occurs.  </a:t>
            </a:r>
          </a:p>
          <a:p>
            <a:pPr eaLnBrk="1" hangingPunct="1">
              <a:spcBef>
                <a:spcPct val="0"/>
              </a:spcBef>
            </a:pPr>
            <a:endParaRPr lang="en-US" altLang="en-US"/>
          </a:p>
          <a:p>
            <a:pPr eaLnBrk="1" hangingPunct="1">
              <a:spcBef>
                <a:spcPct val="0"/>
              </a:spcBef>
            </a:pPr>
            <a:r>
              <a:rPr lang="en-US" altLang="en-US"/>
              <a:t>If you have any questions concerning the Exposure Control Plan, see </a:t>
            </a:r>
            <a:r>
              <a:rPr lang="en-US" altLang="en-US" i="1"/>
              <a:t>(state the name of the responsible person or department</a:t>
            </a:r>
            <a:r>
              <a:rPr lang="en-US" altLang="en-US"/>
              <a:t>).</a:t>
            </a:r>
          </a:p>
          <a:p>
            <a:pPr eaLnBrk="1" hangingPunct="1">
              <a:spcBef>
                <a:spcPct val="0"/>
              </a:spcBef>
            </a:pPr>
            <a:endParaRPr lang="en-US" altLang="en-US"/>
          </a:p>
          <a:p>
            <a:pPr eaLnBrk="1" hangingPunct="1">
              <a:spcBef>
                <a:spcPct val="0"/>
              </a:spcBef>
            </a:pPr>
            <a:r>
              <a:rPr lang="en-US" altLang="en-US"/>
              <a:t>Briefly, the Exposure Control Plan contains the following elements: </a:t>
            </a:r>
          </a:p>
          <a:p>
            <a:pPr eaLnBrk="1" hangingPunct="1">
              <a:spcBef>
                <a:spcPct val="0"/>
              </a:spcBef>
              <a:buFontTx/>
              <a:buChar char="•"/>
            </a:pPr>
            <a:r>
              <a:rPr lang="en-US" altLang="en-US"/>
              <a:t>An exposure determination to identify employees who are at risk for exposure</a:t>
            </a:r>
          </a:p>
          <a:p>
            <a:pPr eaLnBrk="1" hangingPunct="1">
              <a:spcBef>
                <a:spcPct val="0"/>
              </a:spcBef>
              <a:buFontTx/>
              <a:buChar char="•"/>
            </a:pPr>
            <a:r>
              <a:rPr lang="en-US" altLang="en-US"/>
              <a:t>The methods and controls we use to protect you from exposure to bloodborne pathogens</a:t>
            </a:r>
          </a:p>
          <a:p>
            <a:pPr eaLnBrk="1" hangingPunct="1">
              <a:spcBef>
                <a:spcPct val="0"/>
              </a:spcBef>
              <a:buFontTx/>
              <a:buChar char="•"/>
            </a:pPr>
            <a:r>
              <a:rPr lang="en-US" altLang="en-US"/>
              <a:t>Training and Hazard Communication requirements</a:t>
            </a:r>
          </a:p>
          <a:p>
            <a:pPr eaLnBrk="1" hangingPunct="1">
              <a:spcBef>
                <a:spcPct val="0"/>
              </a:spcBef>
              <a:buFontTx/>
              <a:buChar char="•"/>
            </a:pPr>
            <a:r>
              <a:rPr lang="en-US" altLang="en-US"/>
              <a:t>Post-exposure evaluation and follow-up procedures if you experience an exposure incident</a:t>
            </a:r>
          </a:p>
          <a:p>
            <a:pPr eaLnBrk="1" hangingPunct="1">
              <a:spcBef>
                <a:spcPct val="0"/>
              </a:spcBef>
              <a:spcAft>
                <a:spcPct val="25000"/>
              </a:spcAft>
              <a:buFontTx/>
              <a:buChar char="•"/>
            </a:pPr>
            <a:r>
              <a:rPr lang="en-US" altLang="en-US"/>
              <a:t>Record keeping, including documentation of any occupational exposure incidents</a:t>
            </a: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28</a:t>
            </a:fld>
            <a:endParaRPr lang="en-US"/>
          </a:p>
        </p:txBody>
      </p:sp>
    </p:spTree>
    <p:extLst>
      <p:ext uri="{BB962C8B-B14F-4D97-AF65-F5344CB8AC3E}">
        <p14:creationId xmlns:p14="http://schemas.microsoft.com/office/powerpoint/2010/main" val="1524465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a:t>(You can choose to use this slide.  Modify it as needed and fill in the tables.)</a:t>
            </a:r>
          </a:p>
          <a:p>
            <a:pPr eaLnBrk="1" hangingPunct="1">
              <a:spcBef>
                <a:spcPct val="0"/>
              </a:spcBef>
            </a:pPr>
            <a:r>
              <a:rPr lang="en-US" altLang="en-US" i="1"/>
              <a:t>(Encourage discussion.  Explain how to recognize the tasks and other activities that could involve exposure to blood and OPIM.)</a:t>
            </a: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1440249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participants if they can think of other tasks that could lead to exposures?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805676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a:t>(State your school’s name here</a:t>
            </a:r>
            <a:r>
              <a:rPr lang="en-US" altLang="en-US"/>
              <a:t>) follows Universal Precautions.  The concept of universal precautions is an infection control system that considers blood and other potentially infectious materials (OPIM) from all persons as containing a bloodborne disease, whether or not the person has been identified as having a bloodborne disease.  Therefore, you must handle all such materials using methods that prevent or reduce the risk of exposure to yourself.  Observe and follow Universal Precautions in all situations where there is a potential for contact with blood or OPIM.</a:t>
            </a:r>
          </a:p>
          <a:p>
            <a:pPr eaLnBrk="1" hangingPunct="1">
              <a:spcBef>
                <a:spcPct val="0"/>
              </a:spcBef>
            </a:pPr>
            <a:r>
              <a:rPr lang="en-US" altLang="en-US" i="1"/>
              <a:t>(*Modify this slide if your company follows Standard Precautions, Blood-body Fluid Precautions, or Body Substance Isolation system.)</a:t>
            </a:r>
          </a:p>
          <a:p>
            <a:pPr eaLnBrk="1" hangingPunct="1">
              <a:spcBef>
                <a:spcPct val="0"/>
              </a:spcBef>
            </a:pPr>
            <a:endParaRPr lang="en-US" altLang="en-US" i="1"/>
          </a:p>
          <a:p>
            <a:r>
              <a:rPr lang="en-US" altLang="en-US"/>
              <a:t>If you use standard precautions you may choose to use the handout on Standard Precautions located in Appendix B in the OSPI’s document </a:t>
            </a:r>
            <a:r>
              <a:rPr lang="en-US" altLang="en-US" i="1"/>
              <a:t>Guidelines or Implementation of School Employee Training on HIV/AIDS and Other Bloodborne Pathogens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1745222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
              </a:spcAft>
            </a:pPr>
            <a:r>
              <a:rPr lang="en-US" altLang="en-US"/>
              <a:t>PPE – Personal Protective Equipment. More about both handwashing and PPE shortly.</a:t>
            </a:r>
          </a:p>
          <a:p>
            <a:pPr eaLnBrk="1" hangingPunct="1">
              <a:spcBef>
                <a:spcPct val="0"/>
              </a:spcBef>
              <a:spcAft>
                <a:spcPct val="5000"/>
              </a:spcAft>
            </a:pPr>
            <a:endParaRPr lang="en-US" altLang="en-US" i="1"/>
          </a:p>
          <a:p>
            <a:pPr eaLnBrk="1" hangingPunct="1">
              <a:spcBef>
                <a:spcPct val="0"/>
              </a:spcBef>
              <a:spcAft>
                <a:spcPct val="5000"/>
              </a:spcAft>
            </a:pPr>
            <a:r>
              <a:rPr lang="en-US" altLang="en-US" i="1"/>
              <a:t>(Note: If</a:t>
            </a:r>
            <a:r>
              <a:rPr lang="en-US" altLang="en-US" i="1">
                <a:cs typeface="Times New Roman" panose="02020603050405020304" pitchFamily="18" charset="0"/>
              </a:rPr>
              <a:t> handwashing facilities are not possible or immediately available, waterless antiseptic hand cleanser and towels or towelettes must be available. </a:t>
            </a:r>
            <a:r>
              <a:rPr lang="en-US" altLang="en-US" i="1"/>
              <a:t> </a:t>
            </a:r>
            <a:r>
              <a:rPr lang="en-US" altLang="en-US" i="1">
                <a:cs typeface="Times New Roman" panose="02020603050405020304" pitchFamily="18" charset="0"/>
              </a:rPr>
              <a:t>When hands are visibly contaminated</a:t>
            </a:r>
            <a:r>
              <a:rPr lang="en-US" altLang="en-US" i="1"/>
              <a:t>, f</a:t>
            </a:r>
            <a:r>
              <a:rPr lang="en-US" altLang="en-US" i="1">
                <a:cs typeface="Times New Roman" panose="02020603050405020304" pitchFamily="18" charset="0"/>
              </a:rPr>
              <a:t>ollow with washing using soap and water as soon as possible.)</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264971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765923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You may wish to provide a demonstration and possible practice if time and facilities allow.  You could also supplement this slide with a video. Also you may wish to use this handout on handwashing located in Appendix  B in the OSPI’s document </a:t>
            </a:r>
            <a:r>
              <a:rPr lang="en-US" altLang="en-US" i="1"/>
              <a:t>Guidelines for Implementation of School Employee Training on HIV/AIDS and Other Bloodborne Pathogens.</a:t>
            </a:r>
            <a:endParaRPr lang="en-US" alt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1908959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You may wish to provide a demonstration and possible practice. Also, you may wish to use this handout on handwashing located in Appendix ___in the OSPI’s document </a:t>
            </a:r>
            <a:r>
              <a:rPr lang="en-US" altLang="en-US" i="1"/>
              <a:t>Guidelines for Implementation of School Employee Training on HIV/AIDS and Other Bloodborne Pathogens.</a:t>
            </a:r>
            <a:endParaRPr lang="en-US" alt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1505863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When equipment, safer devices, and safe work practices do not eliminate exposure, the use of personal protective equipment, or PPE, is required.  PPE that is “appropriate” will not permit </a:t>
            </a:r>
            <a:r>
              <a:rPr lang="en-US" altLang="en-US">
                <a:cs typeface="Times New Roman" panose="02020603050405020304" pitchFamily="18" charset="0"/>
              </a:rPr>
              <a:t>blood or other OPIM to pass through or reach your clothes, skin, eyes, mouth, or other mucous membranes.</a:t>
            </a:r>
            <a:endParaRPr lang="en-US" altLang="en-US"/>
          </a:p>
          <a:p>
            <a:pPr eaLnBrk="1" hangingPunct="1">
              <a:spcBef>
                <a:spcPct val="0"/>
              </a:spcBef>
            </a:pPr>
            <a:endParaRPr lang="en-US" altLang="en-US"/>
          </a:p>
          <a:p>
            <a:pPr eaLnBrk="1" hangingPunct="1">
              <a:spcBef>
                <a:spcPct val="0"/>
              </a:spcBef>
            </a:pPr>
            <a:r>
              <a:rPr lang="en-US" altLang="en-US"/>
              <a:t>We provide you with these PPE at no cost:</a:t>
            </a:r>
          </a:p>
          <a:p>
            <a:pPr eaLnBrk="1" hangingPunct="1">
              <a:spcBef>
                <a:spcPct val="0"/>
              </a:spcBef>
            </a:pPr>
            <a:endParaRPr lang="en-US" altLang="en-US" i="1">
              <a:cs typeface="Times New Roman" panose="02020603050405020304" pitchFamily="18" charset="0"/>
            </a:endParaRPr>
          </a:p>
          <a:p>
            <a:pPr eaLnBrk="1" hangingPunct="1">
              <a:spcBef>
                <a:spcPct val="0"/>
              </a:spcBef>
            </a:pPr>
            <a:r>
              <a:rPr lang="en-US" altLang="en-US" i="1">
                <a:cs typeface="Times New Roman" panose="02020603050405020304" pitchFamily="18" charset="0"/>
              </a:rPr>
              <a:t>(Adjust this list to reflect what is used in your location. Run through list; include those PPE and any additional types required at you workplace.  Mention their locations.)</a:t>
            </a:r>
          </a:p>
          <a:p>
            <a:pPr eaLnBrk="1" hangingPunct="1">
              <a:spcBef>
                <a:spcPct val="0"/>
              </a:spcBef>
            </a:pPr>
            <a:endParaRPr lang="en-US" altLang="en-US" i="1">
              <a:cs typeface="Times New Roman" panose="02020603050405020304" pitchFamily="18" charset="0"/>
            </a:endParaRPr>
          </a:p>
          <a:p>
            <a:pPr eaLnBrk="1" hangingPunct="1">
              <a:spcBef>
                <a:spcPct val="0"/>
              </a:spcBef>
            </a:pPr>
            <a:r>
              <a:rPr lang="en-US" altLang="en-US" i="1">
                <a:cs typeface="Times New Roman" panose="02020603050405020304" pitchFamily="18" charset="0"/>
              </a:rPr>
              <a:t>(State name of responsible person or department) </a:t>
            </a:r>
            <a:r>
              <a:rPr lang="en-US" altLang="en-US">
                <a:cs typeface="Times New Roman" panose="02020603050405020304" pitchFamily="18" charset="0"/>
              </a:rPr>
              <a:t>is responsible for maintaining supplies and providing PPE.  See </a:t>
            </a:r>
            <a:r>
              <a:rPr lang="en-US" altLang="en-US" i="1">
                <a:cs typeface="Times New Roman" panose="02020603050405020304" pitchFamily="18" charset="0"/>
              </a:rPr>
              <a:t>(person or department)</a:t>
            </a:r>
            <a:r>
              <a:rPr lang="en-US" altLang="en-US">
                <a:cs typeface="Times New Roman" panose="02020603050405020304" pitchFamily="18" charset="0"/>
              </a:rPr>
              <a:t> if you need PPE or have any concerns regarding PPE types, use, sizes, etc.</a:t>
            </a:r>
          </a:p>
          <a:p>
            <a:pPr eaLnBrk="1" hangingPunct="1">
              <a:spcBef>
                <a:spcPct val="0"/>
              </a:spcBef>
            </a:pPr>
            <a:endParaRPr lang="en-US" altLang="en-US">
              <a:cs typeface="Arial" panose="020B0604020202020204" pitchFamily="34" charset="0"/>
            </a:endParaRPr>
          </a:p>
          <a:p>
            <a:pPr eaLnBrk="1" hangingPunct="1">
              <a:spcBef>
                <a:spcPct val="0"/>
              </a:spcBef>
            </a:pPr>
            <a:r>
              <a:rPr lang="en-US" altLang="en-US">
                <a:cs typeface="Arial" panose="020B0604020202020204" pitchFamily="34" charset="0"/>
              </a:rPr>
              <a:t>Make sure you remove all PPE before leaving the work area.  Remove contaminated PPE carefully as to avoid contact with contaminated PPE surfaces and dispose in the designated containers </a:t>
            </a:r>
            <a:r>
              <a:rPr lang="en-US" altLang="en-US" i="1">
                <a:cs typeface="Arial" panose="020B0604020202020204" pitchFamily="34" charset="0"/>
              </a:rPr>
              <a:t>(describe/list which containers are used at your workplace)</a:t>
            </a:r>
          </a:p>
          <a:p>
            <a:pPr eaLnBrk="1" hangingPunct="1">
              <a:spcBef>
                <a:spcPct val="0"/>
              </a:spcBef>
            </a:pPr>
            <a:endParaRPr lang="en-US" altLang="en-US">
              <a:cs typeface="Arial" panose="020B0604020202020204" pitchFamily="34" charset="0"/>
            </a:endParaRPr>
          </a:p>
          <a:p>
            <a:pPr eaLnBrk="1" hangingPunct="1">
              <a:spcBef>
                <a:spcPct val="0"/>
              </a:spcBef>
            </a:pPr>
            <a:r>
              <a:rPr lang="en-US" altLang="en-US">
                <a:cs typeface="Arial" panose="020B0604020202020204" pitchFamily="34" charset="0"/>
              </a:rPr>
              <a:t>The procedure for handling used PPE is:  </a:t>
            </a:r>
            <a:r>
              <a:rPr lang="en-US" altLang="en-US" i="1">
                <a:cs typeface="Times New Roman" panose="02020603050405020304" pitchFamily="18" charset="0"/>
              </a:rPr>
              <a:t>(For example, how and where to decontaminate face shields, eye protection, resuscitation equipment.)</a:t>
            </a:r>
            <a:r>
              <a:rPr lang="en-US" altLang="en-US" i="1"/>
              <a:t>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4003933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a:t>Assess whether these are PPE that are used in your workplace. These may not be used in schools.</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Wear appropriate face and eye protection when splashes, sprays, spatters, or droplets of blood or OPIM pose a hazard to the eye, nose, or mouth.</a:t>
            </a:r>
          </a:p>
          <a:p>
            <a:pPr eaLnBrk="1" hangingPunct="1">
              <a:spcBef>
                <a:spcPct val="0"/>
              </a:spcBef>
            </a:pPr>
            <a:endParaRPr lang="en-US" altLang="en-US"/>
          </a:p>
          <a:p>
            <a:pPr eaLnBrk="1" hangingPunct="1">
              <a:spcBef>
                <a:spcPct val="0"/>
              </a:spcBef>
            </a:pPr>
            <a:r>
              <a:rPr lang="en-US" altLang="en-US"/>
              <a:t>Face shields would be needed if the risk and amount of potential splash or splatter to the face is substantial.  The skin as well as the eyes needs to be protected.</a:t>
            </a:r>
          </a:p>
          <a:p>
            <a:pPr eaLnBrk="1" hangingPunct="1">
              <a:spcBef>
                <a:spcPct val="0"/>
              </a:spcBef>
            </a:pPr>
            <a:endParaRPr lang="en-US" altLang="en-US"/>
          </a:p>
          <a:p>
            <a:pPr eaLnBrk="1" hangingPunct="1">
              <a:spcBef>
                <a:spcPct val="0"/>
              </a:spcBef>
            </a:pPr>
            <a:r>
              <a:rPr lang="en-US" altLang="en-US"/>
              <a:t>If the risk of splash is minimal, glasses with side shields might be adequate. </a:t>
            </a:r>
          </a:p>
          <a:p>
            <a:pPr eaLnBrk="1" hangingPunct="1">
              <a:spcBef>
                <a:spcPct val="0"/>
              </a:spcBef>
            </a:pPr>
            <a:endParaRPr lang="en-US" altLang="en-US"/>
          </a:p>
          <a:p>
            <a:pPr eaLnBrk="1" hangingPunct="1">
              <a:spcBef>
                <a:spcPct val="0"/>
              </a:spcBef>
            </a:pPr>
            <a:r>
              <a:rPr lang="en-US" altLang="en-US"/>
              <a:t>Splash goggles or the use of a mask in combination with an eye protection device may be required in higher risk situations.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3263955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t>Gloves must be worn when hand contact with blood or OPIM can be reasonably anticipated or when </a:t>
            </a:r>
            <a:r>
              <a:rPr lang="en-US" altLang="en-US">
                <a:cs typeface="Times New Roman" panose="02020603050405020304" pitchFamily="18" charset="0"/>
              </a:rPr>
              <a:t>you handle or touch contaminated items or surfaces.  You must wear gloves when doing the following tasks/procedures:  </a:t>
            </a:r>
            <a:r>
              <a:rPr lang="en-US" altLang="en-US" i="1">
                <a:cs typeface="Times New Roman" panose="02020603050405020304" pitchFamily="18" charset="0"/>
              </a:rPr>
              <a:t>(list/describe</a:t>
            </a:r>
            <a:r>
              <a:rPr lang="en-US" altLang="en-US" i="1"/>
              <a:t> the </a:t>
            </a:r>
            <a:r>
              <a:rPr lang="en-US" altLang="en-US" i="1">
                <a:cs typeface="Times New Roman" panose="02020603050405020304" pitchFamily="18" charset="0"/>
              </a:rPr>
              <a:t>tasks/procedures; for example, administering medication by injection, cleaning up blood spills, etc.). Gloves may be found in the health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a:cs typeface="Times New Roman" panose="02020603050405020304" pitchFamily="18" charset="0"/>
              </a:rPr>
              <a:t>Gloves should fit properly.</a:t>
            </a:r>
            <a:endParaRPr lang="en-US" altLang="en-US" i="1"/>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2668526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This would be an excellent time to demonstrate the procedure. To safely remove contaminated gloves, remove the glove of one hand with the other by grasping near the cuff and turning the glove inside out.  Hold it in the gloved hand. Place the fingers of the bare hand inside the cuff of the gloved hand and turn that inside out and over the first glove. Dispose gloves into the proper waste container. Clean your hands thoroughly after each glove use with soap and water or use a hand sanitizers if hand washing facilities aren’t immediately available.</a:t>
            </a:r>
            <a:endParaRPr lang="en-US" altLang="en-US">
              <a:solidFill>
                <a:schemeClr val="hlink"/>
              </a:solidFill>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a:p>
        </p:txBody>
      </p:sp>
    </p:spTree>
    <p:extLst>
      <p:ext uri="{BB962C8B-B14F-4D97-AF65-F5344CB8AC3E}">
        <p14:creationId xmlns:p14="http://schemas.microsoft.com/office/powerpoint/2010/main" val="3092025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When administering CPR, use gloves and resuscitation devices, such as mouthpieces, resuscitation bags, pocket masks, micro shields, overlay barrier, etc.</a:t>
            </a:r>
          </a:p>
          <a:p>
            <a:pPr eaLnBrk="1" hangingPunct="1">
              <a:spcBef>
                <a:spcPct val="0"/>
              </a:spcBef>
            </a:pPr>
            <a:endParaRPr lang="en-US" altLang="en-US"/>
          </a:p>
          <a:p>
            <a:pPr eaLnBrk="1" hangingPunct="1">
              <a:spcBef>
                <a:spcPct val="0"/>
              </a:spcBef>
            </a:pPr>
            <a:r>
              <a:rPr lang="en-US" altLang="en-US" i="1"/>
              <a:t>Make this specific for your school.</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42</a:t>
            </a:fld>
            <a:endParaRPr lang="en-US"/>
          </a:p>
        </p:txBody>
      </p:sp>
    </p:spTree>
    <p:extLst>
      <p:ext uri="{BB962C8B-B14F-4D97-AF65-F5344CB8AC3E}">
        <p14:creationId xmlns:p14="http://schemas.microsoft.com/office/powerpoint/2010/main" val="4059234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a:t>Some schools prohibit the use of bleach because it is asthma-genic and potential of damage to furniture and carpets. Discuss what disinfectant is approved in the specific school building/district.</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a:p>
        </p:txBody>
      </p:sp>
    </p:spTree>
    <p:extLst>
      <p:ext uri="{BB962C8B-B14F-4D97-AF65-F5344CB8AC3E}">
        <p14:creationId xmlns:p14="http://schemas.microsoft.com/office/powerpoint/2010/main" val="454522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a:t>This is of particular importance for health staff, custodians and others</a:t>
            </a:r>
            <a:r>
              <a:rPr lang="en-US" altLang="en-US"/>
              <a:t>. </a:t>
            </a:r>
            <a:r>
              <a:rPr lang="en-US" altLang="en-US" i="1"/>
              <a:t>If you are addressing school custodians, you should discuss the use of reusable utility gloves.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44</a:t>
            </a:fld>
            <a:endParaRPr lang="en-US"/>
          </a:p>
        </p:txBody>
      </p:sp>
    </p:spTree>
    <p:extLst>
      <p:ext uri="{BB962C8B-B14F-4D97-AF65-F5344CB8AC3E}">
        <p14:creationId xmlns:p14="http://schemas.microsoft.com/office/powerpoint/2010/main" val="3086407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The use of safer medical devices and equipment will prevent or minimize your exposure to bloodborne pathogens by eliminating, removing, or isolating the BBP hazard from the work area.  These include physical guards, barriers, environmental controls, or other devices.</a:t>
            </a:r>
          </a:p>
          <a:p>
            <a:pPr eaLnBrk="1" hangingPunct="1">
              <a:spcBef>
                <a:spcPct val="0"/>
              </a:spcBef>
            </a:pPr>
            <a:endParaRPr lang="en-US" altLang="en-US"/>
          </a:p>
          <a:p>
            <a:pPr eaLnBrk="1" hangingPunct="1">
              <a:spcBef>
                <a:spcPct val="0"/>
              </a:spcBef>
            </a:pPr>
            <a:r>
              <a:rPr lang="en-US" altLang="en-US"/>
              <a:t>An example of a physical guard is a sharps disposal container.  It must be closeable, puncture resistant, leak-proof, and labeled or color coded.</a:t>
            </a:r>
          </a:p>
          <a:p>
            <a:pPr eaLnBrk="1" hangingPunct="1">
              <a:spcBef>
                <a:spcPct val="0"/>
              </a:spcBef>
            </a:pPr>
            <a:endParaRPr lang="en-US" altLang="en-US"/>
          </a:p>
          <a:p>
            <a:pPr eaLnBrk="1" hangingPunct="1">
              <a:spcBef>
                <a:spcPct val="0"/>
              </a:spcBef>
            </a:pPr>
            <a:r>
              <a:rPr lang="en-US" altLang="en-US"/>
              <a:t>During use, place them as close as feasible to the immediate area where sharps are used or anticipated to be found, keep them upright, and don’t allow them to overfill.  Replace them regularly or sooner if necessary.</a:t>
            </a:r>
          </a:p>
          <a:p>
            <a:pPr eaLnBrk="1" hangingPunct="1">
              <a:spcBef>
                <a:spcPct val="0"/>
              </a:spcBef>
            </a:pPr>
            <a:endParaRPr lang="en-US" altLang="en-US"/>
          </a:p>
          <a:p>
            <a:pPr eaLnBrk="1" hangingPunct="1">
              <a:spcBef>
                <a:spcPct val="0"/>
              </a:spcBef>
            </a:pPr>
            <a:r>
              <a:rPr lang="en-US" altLang="en-US"/>
              <a:t>If they need to be replaced or moved somewhere else, close them securely before you move them and place them in a larger secondary container if leakage is possible.</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45</a:t>
            </a:fld>
            <a:endParaRPr lang="en-US"/>
          </a:p>
        </p:txBody>
      </p:sp>
    </p:spTree>
    <p:extLst>
      <p:ext uri="{BB962C8B-B14F-4D97-AF65-F5344CB8AC3E}">
        <p14:creationId xmlns:p14="http://schemas.microsoft.com/office/powerpoint/2010/main" val="147435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1818882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Safe work practices are steps, procedures, or ways in which a job or task can be done more safely to minimize any exposure to blood or OPIM. This is of particular importance to school nurses/health staff.</a:t>
            </a:r>
          </a:p>
          <a:p>
            <a:pPr eaLnBrk="1" hangingPunct="1">
              <a:spcBef>
                <a:spcPct val="0"/>
              </a:spcBef>
            </a:pPr>
            <a:endParaRPr lang="en-US" altLang="en-US" i="1"/>
          </a:p>
          <a:p>
            <a:pPr eaLnBrk="1" hangingPunct="1">
              <a:spcBef>
                <a:spcPct val="0"/>
              </a:spcBef>
            </a:pPr>
            <a:r>
              <a:rPr lang="en-US" altLang="en-US" i="1"/>
              <a:t>(Work practices must be </a:t>
            </a:r>
            <a:r>
              <a:rPr lang="en-US" altLang="en-US" i="1" u="sng"/>
              <a:t>specific</a:t>
            </a:r>
            <a:r>
              <a:rPr lang="en-US" altLang="en-US" i="1"/>
              <a:t> to each workplace and sets of procedures.  Do not use generic language.  There must be enough </a:t>
            </a:r>
            <a:r>
              <a:rPr lang="en-US" altLang="en-US" i="1" u="sng"/>
              <a:t>specific directions</a:t>
            </a:r>
            <a:r>
              <a:rPr lang="en-US" altLang="en-US" i="1"/>
              <a:t> with different sorts of procedures to ensure uniformity.  Every single procedure may not need a separate set of directions; you may </a:t>
            </a:r>
            <a:r>
              <a:rPr lang="en-US" altLang="en-US" i="1" u="sng"/>
              <a:t>combine similar tasks</a:t>
            </a:r>
            <a:r>
              <a:rPr lang="en-US" altLang="en-US" i="1"/>
              <a:t>.)</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46</a:t>
            </a:fld>
            <a:endParaRPr lang="en-US"/>
          </a:p>
        </p:txBody>
      </p:sp>
    </p:spTree>
    <p:extLst>
      <p:ext uri="{BB962C8B-B14F-4D97-AF65-F5344CB8AC3E}">
        <p14:creationId xmlns:p14="http://schemas.microsoft.com/office/powerpoint/2010/main" val="2096962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a:cs typeface="Arial" panose="020B0604020202020204" pitchFamily="34" charset="0"/>
              </a:rPr>
              <a:t>Safer medical devices have been developed to help prevent needle-stick injuries. </a:t>
            </a:r>
            <a:r>
              <a:rPr lang="en-US" altLang="en-US"/>
              <a:t> They </a:t>
            </a:r>
            <a:r>
              <a:rPr lang="en-US" altLang="en-US" u="sng"/>
              <a:t>must be used</a:t>
            </a:r>
            <a:r>
              <a:rPr lang="en-US" altLang="en-US"/>
              <a:t> where they can prevent or minimize occupational exposure to BBPs.  Examples of safer medical devices that might be used in schools by school nurses/health staff may include:</a:t>
            </a:r>
          </a:p>
          <a:p>
            <a:pPr eaLnBrk="1" hangingPunct="1">
              <a:lnSpc>
                <a:spcPct val="90000"/>
              </a:lnSpc>
              <a:spcBef>
                <a:spcPct val="0"/>
              </a:spcBef>
            </a:pPr>
            <a:endParaRPr lang="en-US" altLang="en-US"/>
          </a:p>
          <a:p>
            <a:pPr eaLnBrk="1" hangingPunct="1">
              <a:lnSpc>
                <a:spcPct val="90000"/>
              </a:lnSpc>
              <a:spcBef>
                <a:spcPct val="0"/>
              </a:spcBef>
              <a:spcAft>
                <a:spcPct val="5000"/>
              </a:spcAft>
            </a:pPr>
            <a:r>
              <a:rPr lang="en-US" altLang="en-US"/>
              <a:t>Sharps with engineered sharps injury protections, or SESIP.  These are non-needle sharps or needle devices that have a built-in safety feature or mechanism that reduces the risk of an exposure incident, e.g., </a:t>
            </a:r>
            <a:r>
              <a:rPr lang="en-US" altLang="en-US">
                <a:cs typeface="Times New Roman" panose="02020603050405020304" pitchFamily="18" charset="0"/>
              </a:rPr>
              <a:t>syringes with a hinged or sliding sheath that shields the attached needle after use</a:t>
            </a:r>
            <a:r>
              <a:rPr lang="en-US" altLang="en-US"/>
              <a:t>; </a:t>
            </a:r>
            <a:r>
              <a:rPr lang="en-US" altLang="en-US">
                <a:cs typeface="Times New Roman" panose="02020603050405020304" pitchFamily="18" charset="0"/>
              </a:rPr>
              <a:t>needles that retract into a syringe after use.</a:t>
            </a:r>
          </a:p>
          <a:p>
            <a:pPr eaLnBrk="1" hangingPunct="1">
              <a:lnSpc>
                <a:spcPct val="90000"/>
              </a:lnSpc>
              <a:spcBef>
                <a:spcPct val="0"/>
              </a:spcBef>
              <a:spcAft>
                <a:spcPct val="5000"/>
              </a:spcAft>
            </a:pPr>
            <a:endParaRPr lang="en-US" altLang="en-US"/>
          </a:p>
          <a:p>
            <a:pPr eaLnBrk="1" hangingPunct="1">
              <a:lnSpc>
                <a:spcPct val="90000"/>
              </a:lnSpc>
              <a:spcBef>
                <a:spcPct val="0"/>
              </a:spcBef>
              <a:spcAft>
                <a:spcPct val="5000"/>
              </a:spcAft>
            </a:pPr>
            <a:r>
              <a:rPr lang="en-US" altLang="en-US" i="1"/>
              <a:t>(It is the employer’s responsibility to keep up to date on feasible and newer devices that prevent needlesticks and other injuries to reduce the risk to employees. </a:t>
            </a:r>
            <a:r>
              <a:rPr lang="en-US" altLang="en-US" i="1">
                <a:solidFill>
                  <a:schemeClr val="hlink"/>
                </a:solidFill>
                <a:cs typeface="Times New Roman" panose="02020603050405020304" pitchFamily="18" charset="0"/>
              </a:rPr>
              <a:t>Additional Information About Safety Devices Available At… </a:t>
            </a:r>
            <a:r>
              <a:rPr lang="en-US" altLang="en-US" sz="1000" i="1">
                <a:solidFill>
                  <a:schemeClr val="hlink"/>
                </a:solidFill>
                <a:cs typeface="Times New Roman" panose="02020603050405020304" pitchFamily="18" charset="0"/>
                <a:hlinkClick r:id="rId3"/>
              </a:rPr>
              <a:t>www.med.virginia.edu/~epinetwww.tdict.org  </a:t>
            </a:r>
          </a:p>
          <a:p>
            <a:pPr eaLnBrk="1" hangingPunct="1">
              <a:lnSpc>
                <a:spcPct val="90000"/>
              </a:lnSpc>
              <a:spcBef>
                <a:spcPct val="0"/>
              </a:spcBef>
              <a:spcAft>
                <a:spcPct val="5000"/>
              </a:spcAft>
            </a:pPr>
            <a:r>
              <a:rPr lang="en-US" altLang="en-US" sz="1000" i="1">
                <a:solidFill>
                  <a:schemeClr val="hlink"/>
                </a:solidFill>
                <a:cs typeface="Times New Roman" panose="02020603050405020304" pitchFamily="18" charset="0"/>
                <a:hlinkClick r:id="rId3"/>
              </a:rPr>
              <a:t>www.osha.gov      www.lni.wa.gov/wisha/</a:t>
            </a:r>
          </a:p>
          <a:p>
            <a:pPr eaLnBrk="1" hangingPunct="1">
              <a:lnSpc>
                <a:spcPct val="90000"/>
              </a:lnSpc>
              <a:spcBef>
                <a:spcPct val="0"/>
              </a:spcBef>
              <a:spcAft>
                <a:spcPct val="5000"/>
              </a:spcAft>
            </a:pPr>
            <a:endParaRPr lang="en-US" altLang="en-US" sz="1000" i="1">
              <a:solidFill>
                <a:schemeClr val="hlink"/>
              </a:solidFill>
              <a:cs typeface="Times New Roman" panose="02020603050405020304" pitchFamily="18" charset="0"/>
              <a:hlinkClick r:id="rId3"/>
            </a:endParaRPr>
          </a:p>
          <a:p>
            <a:pPr eaLnBrk="1" hangingPunct="1">
              <a:lnSpc>
                <a:spcPct val="75000"/>
              </a:lnSpc>
              <a:spcBef>
                <a:spcPct val="0"/>
              </a:spcBef>
            </a:pPr>
            <a:r>
              <a:rPr lang="en-US" altLang="en-US" sz="1000"/>
              <a:t>[</a:t>
            </a:r>
            <a:r>
              <a:rPr lang="en-US" altLang="en-US" sz="1000" i="1"/>
              <a:t>Device drawings courtesy of International Health Care Worker Safety Center, University of Virginia</a:t>
            </a:r>
            <a:r>
              <a:rPr lang="en-US" altLang="en-US" sz="1000"/>
              <a:t>]</a:t>
            </a:r>
            <a:endParaRPr lang="en-US" altLang="en-US" sz="1000" i="1">
              <a:solidFill>
                <a:schemeClr val="hlink"/>
              </a:solidFill>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47</a:t>
            </a:fld>
            <a:endParaRPr lang="en-US"/>
          </a:p>
        </p:txBody>
      </p:sp>
    </p:spTree>
    <p:extLst>
      <p:ext uri="{BB962C8B-B14F-4D97-AF65-F5344CB8AC3E}">
        <p14:creationId xmlns:p14="http://schemas.microsoft.com/office/powerpoint/2010/main" val="571435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a:t>Adapt this list according to your location. For example – laundry may not be done in schools.</a:t>
            </a:r>
          </a:p>
          <a:p>
            <a:pPr eaLnBrk="1" hangingPunct="1">
              <a:spcBef>
                <a:spcPct val="0"/>
              </a:spcBef>
            </a:pPr>
            <a:endParaRPr lang="en-US" altLang="en-US"/>
          </a:p>
          <a:p>
            <a:pPr eaLnBrk="1" hangingPunct="1">
              <a:spcBef>
                <a:spcPct val="0"/>
              </a:spcBef>
            </a:pPr>
            <a:r>
              <a:rPr lang="en-US" altLang="en-US"/>
              <a:t>All work areas are to be maintained in a clean and sanitary condition.</a:t>
            </a:r>
          </a:p>
          <a:p>
            <a:pPr eaLnBrk="1" hangingPunct="1">
              <a:spcBef>
                <a:spcPct val="0"/>
              </a:spcBef>
            </a:pPr>
            <a:endParaRPr lang="en-US" altLang="en-US"/>
          </a:p>
          <a:p>
            <a:pPr eaLnBrk="1" hangingPunct="1">
              <a:spcBef>
                <a:spcPct val="0"/>
              </a:spcBef>
            </a:pPr>
            <a:r>
              <a:rPr lang="en-US" altLang="en-US"/>
              <a:t>A written schedule and detailed procedures for cleaning and decontamination is posted/located at </a:t>
            </a:r>
            <a:r>
              <a:rPr lang="en-US" altLang="en-US" i="1"/>
              <a:t>(state location where maintenance schedule is placed in the work areas or in procedure manuals, policies, etc.)</a:t>
            </a:r>
            <a:endParaRPr lang="en-US" altLang="en-US"/>
          </a:p>
          <a:p>
            <a:pPr eaLnBrk="1" hangingPunct="1">
              <a:spcBef>
                <a:spcPct val="0"/>
              </a:spcBef>
            </a:pPr>
            <a:endParaRPr lang="en-US" altLang="en-US">
              <a:cs typeface="Arial" panose="020B0604020202020204" pitchFamily="34" charset="0"/>
            </a:endParaRPr>
          </a:p>
          <a:p>
            <a:pPr eaLnBrk="1" hangingPunct="1">
              <a:spcBef>
                <a:spcPct val="0"/>
              </a:spcBef>
            </a:pPr>
            <a:r>
              <a:rPr lang="en-US" altLang="en-US">
                <a:cs typeface="Arial" panose="020B0604020202020204" pitchFamily="34" charset="0"/>
              </a:rPr>
              <a:t>Decontaminate all work surfaces with the appropriate disinfectant after completion of procedures, when surfaces are contaminated, and at the end of each work shift.</a:t>
            </a:r>
            <a:br>
              <a:rPr lang="en-US" altLang="en-US">
                <a:cs typeface="Arial" panose="020B0604020202020204" pitchFamily="34" charset="0"/>
              </a:rPr>
            </a:br>
            <a:endParaRPr lang="en-US" altLang="en-US">
              <a:cs typeface="Arial" panose="020B0604020202020204" pitchFamily="34" charset="0"/>
            </a:endParaRPr>
          </a:p>
          <a:p>
            <a:pPr eaLnBrk="1" hangingPunct="1">
              <a:spcBef>
                <a:spcPct val="0"/>
              </a:spcBef>
            </a:pPr>
            <a:r>
              <a:rPr lang="en-US" altLang="en-US"/>
              <a:t>The appropriate disinfectant is an *EPA-approved tuberculocidal or HIV/HBV-effective disinfectant, or a diluted (1:10 for spills, 1:100 for routine cleaning) bleach solution </a:t>
            </a:r>
            <a:r>
              <a:rPr lang="en-US" altLang="en-US" u="sng"/>
              <a:t>made daily</a:t>
            </a:r>
            <a:r>
              <a:rPr lang="en-US" altLang="en-US"/>
              <a:t>.</a:t>
            </a:r>
          </a:p>
          <a:p>
            <a:pPr eaLnBrk="1" hangingPunct="1">
              <a:spcBef>
                <a:spcPct val="0"/>
              </a:spcBef>
            </a:pPr>
            <a:endParaRPr lang="en-US" altLang="en-US"/>
          </a:p>
          <a:p>
            <a:pPr eaLnBrk="1" hangingPunct="1">
              <a:spcBef>
                <a:spcPct val="0"/>
              </a:spcBef>
            </a:pPr>
            <a:r>
              <a:rPr lang="en-US" altLang="en-US" i="1">
                <a:solidFill>
                  <a:srgbClr val="000000"/>
                </a:solidFill>
                <a:cs typeface="Times New Roman" panose="02020603050405020304" pitchFamily="18" charset="0"/>
              </a:rPr>
              <a:t>(Lists of disinfectants are available from the EPA Office of Pesticides, antimicrobial pesticides website at </a:t>
            </a:r>
            <a:r>
              <a:rPr lang="en-US" altLang="en-US" i="1">
                <a:solidFill>
                  <a:srgbClr val="000000"/>
                </a:solidFill>
                <a:cs typeface="Times New Roman" panose="02020603050405020304" pitchFamily="18" charset="0"/>
                <a:hlinkClick r:id="rId3"/>
              </a:rPr>
              <a:t>http://www.epa.gov/oppad001/chemregindex.htm</a:t>
            </a:r>
            <a:r>
              <a:rPr lang="en-US" altLang="en-US" i="1">
                <a:solidFill>
                  <a:srgbClr val="000000"/>
                </a:solidFill>
                <a:cs typeface="Times New Roman" panose="02020603050405020304" pitchFamily="18" charset="0"/>
              </a:rPr>
              <a:t> .</a:t>
            </a:r>
            <a:r>
              <a:rPr lang="en-US" altLang="en-US" i="1"/>
              <a:t>)</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48</a:t>
            </a:fld>
            <a:endParaRPr lang="en-US"/>
          </a:p>
        </p:txBody>
      </p:sp>
    </p:spTree>
    <p:extLst>
      <p:ext uri="{BB962C8B-B14F-4D97-AF65-F5344CB8AC3E}">
        <p14:creationId xmlns:p14="http://schemas.microsoft.com/office/powerpoint/2010/main" val="3504774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a:t>Assess whether this slide is applicable. In some schools it may be applicable – in other schools perhaps not. </a:t>
            </a:r>
          </a:p>
          <a:p>
            <a:pPr eaLnBrk="1" hangingPunct="1">
              <a:spcBef>
                <a:spcPct val="0"/>
              </a:spcBef>
            </a:pPr>
            <a:endParaRPr lang="en-US" altLang="en-US" i="1"/>
          </a:p>
          <a:p>
            <a:pPr eaLnBrk="1" hangingPunct="1">
              <a:spcBef>
                <a:spcPct val="0"/>
              </a:spcBef>
            </a:pPr>
            <a:r>
              <a:rPr lang="en-US" altLang="en-US"/>
              <a:t>Contaminated laundry needs to handled as little as possible and bagged or containerized where it was used.  Don’t sort or rinse where items were used.</a:t>
            </a:r>
          </a:p>
          <a:p>
            <a:pPr eaLnBrk="1" hangingPunct="1">
              <a:spcBef>
                <a:spcPct val="0"/>
              </a:spcBef>
            </a:pPr>
            <a:endParaRPr lang="en-US" altLang="en-US"/>
          </a:p>
          <a:p>
            <a:pPr eaLnBrk="1" hangingPunct="1">
              <a:spcBef>
                <a:spcPct val="0"/>
              </a:spcBef>
            </a:pPr>
            <a:r>
              <a:rPr lang="en-US" altLang="en-US"/>
              <a:t>Containers or bags must be labeled or red color-coded. </a:t>
            </a:r>
          </a:p>
          <a:p>
            <a:pPr eaLnBrk="1" hangingPunct="1">
              <a:spcBef>
                <a:spcPct val="0"/>
              </a:spcBef>
            </a:pPr>
            <a:endParaRPr lang="en-US" altLang="en-US"/>
          </a:p>
          <a:p>
            <a:pPr eaLnBrk="1" hangingPunct="1">
              <a:spcBef>
                <a:spcPct val="0"/>
              </a:spcBef>
            </a:pPr>
            <a:r>
              <a:rPr lang="en-US" altLang="en-US"/>
              <a:t>Wear the following PPE when handling and/or sorting contaminated laundry:</a:t>
            </a:r>
          </a:p>
          <a:p>
            <a:pPr eaLnBrk="1" hangingPunct="1">
              <a:spcBef>
                <a:spcPct val="0"/>
              </a:spcBef>
              <a:buFontTx/>
              <a:buChar char="•"/>
            </a:pPr>
            <a:r>
              <a:rPr lang="en-US" altLang="en-US">
                <a:solidFill>
                  <a:srgbClr val="000000"/>
                </a:solidFill>
                <a:cs typeface="Arial" panose="020B0604020202020204" pitchFamily="34" charset="0"/>
              </a:rPr>
              <a:t>Gloves</a:t>
            </a:r>
          </a:p>
          <a:p>
            <a:pPr eaLnBrk="1" hangingPunct="1">
              <a:spcBef>
                <a:spcPct val="0"/>
              </a:spcBef>
              <a:buFontTx/>
              <a:buChar char="•"/>
            </a:pPr>
            <a:r>
              <a:rPr lang="en-US" altLang="en-US">
                <a:solidFill>
                  <a:srgbClr val="000000"/>
                </a:solidFill>
                <a:cs typeface="Arial" panose="020B0604020202020204" pitchFamily="34" charset="0"/>
              </a:rPr>
              <a:t>Gown</a:t>
            </a:r>
          </a:p>
          <a:p>
            <a:pPr eaLnBrk="1" hangingPunct="1">
              <a:spcBef>
                <a:spcPct val="0"/>
              </a:spcBef>
              <a:buFontTx/>
              <a:buChar char="•"/>
            </a:pPr>
            <a:r>
              <a:rPr lang="en-US" altLang="en-US">
                <a:solidFill>
                  <a:srgbClr val="000000"/>
                </a:solidFill>
                <a:cs typeface="Arial" panose="020B0604020202020204" pitchFamily="34" charset="0"/>
              </a:rPr>
              <a:t>Face shield</a:t>
            </a:r>
          </a:p>
          <a:p>
            <a:pPr eaLnBrk="1" hangingPunct="1">
              <a:spcBef>
                <a:spcPct val="0"/>
              </a:spcBef>
              <a:buFontTx/>
              <a:buChar char="•"/>
            </a:pPr>
            <a:r>
              <a:rPr lang="en-US" altLang="en-US">
                <a:solidFill>
                  <a:srgbClr val="000000"/>
                </a:solidFill>
                <a:cs typeface="Arial" panose="020B0604020202020204" pitchFamily="34" charset="0"/>
              </a:rPr>
              <a:t>Etc.</a:t>
            </a:r>
          </a:p>
          <a:p>
            <a:pPr eaLnBrk="1" hangingPunct="1">
              <a:spcBef>
                <a:spcPct val="0"/>
              </a:spcBef>
            </a:pPr>
            <a:endParaRPr lang="en-US" altLang="en-US">
              <a:solidFill>
                <a:srgbClr val="000000"/>
              </a:solidFill>
              <a:cs typeface="Arial" panose="020B0604020202020204" pitchFamily="34" charset="0"/>
            </a:endParaRPr>
          </a:p>
          <a:p>
            <a:pPr eaLnBrk="1" hangingPunct="1">
              <a:spcBef>
                <a:spcPct val="0"/>
              </a:spcBef>
            </a:pPr>
            <a:r>
              <a:rPr lang="en-US" altLang="en-US" i="1"/>
              <a:t>(If all soiled laundry is handled using universal precautions, then alternative, identifiable color coding may be utilized instead of labels.</a:t>
            </a:r>
          </a:p>
          <a:p>
            <a:pPr eaLnBrk="1" hangingPunct="1">
              <a:spcBef>
                <a:spcPct val="0"/>
              </a:spcBef>
            </a:pPr>
            <a:endParaRPr lang="en-US" altLang="en-US" i="1"/>
          </a:p>
          <a:p>
            <a:pPr eaLnBrk="1" hangingPunct="1">
              <a:spcBef>
                <a:spcPct val="0"/>
              </a:spcBef>
            </a:pPr>
            <a:r>
              <a:rPr lang="en-US" altLang="en-US" i="1"/>
              <a:t>(Laundry shipped off-site must be labeled or red color coded unless the receiving facility utilizes universal precautions for all laundry.  The receiving laundry must be notified.) (photo from </a:t>
            </a:r>
            <a:r>
              <a:rPr lang="en-US">
                <a:hlinkClick r:id="rId3"/>
              </a:rPr>
              <a:t>Laundry Carts - Bags - Distribution Carts — Correct Care Products (correct-care.com)</a:t>
            </a:r>
            <a:endParaRPr lang="en-US" altLang="en-US">
              <a:solidFill>
                <a:srgbClr val="000000"/>
              </a:solidFill>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49</a:t>
            </a:fld>
            <a:endParaRPr lang="en-US"/>
          </a:p>
        </p:txBody>
      </p:sp>
    </p:spTree>
    <p:extLst>
      <p:ext uri="{BB962C8B-B14F-4D97-AF65-F5344CB8AC3E}">
        <p14:creationId xmlns:p14="http://schemas.microsoft.com/office/powerpoint/2010/main" val="1893536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Regulated waste poses a significant risk of exposure to workers, including those who may handle the waste downstream. </a:t>
            </a:r>
          </a:p>
          <a:p>
            <a:pPr eaLnBrk="1" hangingPunct="1">
              <a:spcBef>
                <a:spcPct val="0"/>
              </a:spcBef>
            </a:pPr>
            <a:endParaRPr lang="en-US" altLang="en-US"/>
          </a:p>
          <a:p>
            <a:pPr eaLnBrk="1" hangingPunct="1">
              <a:spcBef>
                <a:spcPct val="0"/>
              </a:spcBef>
            </a:pPr>
            <a:r>
              <a:rPr lang="en-US" altLang="en-US"/>
              <a:t>Regulated waste includes</a:t>
            </a:r>
          </a:p>
          <a:p>
            <a:pPr eaLnBrk="1" hangingPunct="1">
              <a:spcBef>
                <a:spcPct val="0"/>
              </a:spcBef>
              <a:buFontTx/>
              <a:buChar char="•"/>
            </a:pPr>
            <a:r>
              <a:rPr lang="en-US" altLang="en-US"/>
              <a:t>liquid or semi-liquid blood or OPIM</a:t>
            </a:r>
          </a:p>
          <a:p>
            <a:pPr eaLnBrk="1" hangingPunct="1">
              <a:spcBef>
                <a:spcPct val="0"/>
              </a:spcBef>
              <a:buFontTx/>
              <a:buChar char="•"/>
            </a:pPr>
            <a:r>
              <a:rPr lang="en-US" altLang="en-US"/>
              <a:t>contaminated items that would release liquid or semi-liquid blood or OPIMs if compressed or compacted</a:t>
            </a:r>
          </a:p>
          <a:p>
            <a:pPr eaLnBrk="1" hangingPunct="1">
              <a:spcBef>
                <a:spcPct val="0"/>
              </a:spcBef>
              <a:buFontTx/>
              <a:buChar char="•"/>
            </a:pPr>
            <a:r>
              <a:rPr lang="en-US" altLang="en-US"/>
              <a:t>dried caked blood or OPIM that might flake off or be released if handled</a:t>
            </a:r>
          </a:p>
          <a:p>
            <a:pPr eaLnBrk="1" hangingPunct="1">
              <a:spcBef>
                <a:spcPct val="0"/>
              </a:spcBef>
              <a:buFontTx/>
              <a:buChar char="•"/>
            </a:pPr>
            <a:r>
              <a:rPr lang="en-US" altLang="en-US"/>
              <a:t>contaminated sharps, and pathological and biological items or waste with blood   or OPIMs. </a:t>
            </a:r>
          </a:p>
          <a:p>
            <a:pPr eaLnBrk="1" hangingPunct="1">
              <a:spcBef>
                <a:spcPct val="0"/>
              </a:spcBef>
            </a:pPr>
            <a:endParaRPr lang="en-US" altLang="en-US"/>
          </a:p>
          <a:p>
            <a:pPr eaLnBrk="1" hangingPunct="1">
              <a:spcBef>
                <a:spcPct val="0"/>
              </a:spcBef>
            </a:pPr>
            <a:r>
              <a:rPr lang="en-US" altLang="en-US"/>
              <a:t>This does not include materials that sufficiently absorb blood or OPIM.  For example, band aids and feminine hygiene products are not regulated waste.</a:t>
            </a:r>
          </a:p>
          <a:p>
            <a:pPr eaLnBrk="1" hangingPunct="1">
              <a:spcBef>
                <a:spcPct val="0"/>
              </a:spcBef>
            </a:pPr>
            <a:endParaRPr lang="en-US" altLang="en-US"/>
          </a:p>
          <a:p>
            <a:pPr eaLnBrk="1" hangingPunct="1">
              <a:spcBef>
                <a:spcPct val="0"/>
              </a:spcBef>
            </a:pPr>
            <a:r>
              <a:rPr lang="en-US" altLang="en-US"/>
              <a:t>All contaminated waste must be handled in a sanitary manner.  Waste containers must be lined and regularly disinfected.</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50</a:t>
            </a:fld>
            <a:endParaRPr lang="en-US"/>
          </a:p>
        </p:txBody>
      </p:sp>
    </p:spTree>
    <p:extLst>
      <p:ext uri="{BB962C8B-B14F-4D97-AF65-F5344CB8AC3E}">
        <p14:creationId xmlns:p14="http://schemas.microsoft.com/office/powerpoint/2010/main" val="734804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Containers containing blood or OPIM, or equipment contaminated with blood/OPIM must have this orange/red label with the biohazard symbol. The following must be labeled:</a:t>
            </a:r>
            <a:endParaRPr lang="en-US" altLang="en-US" sz="1000">
              <a:cs typeface="Times New Roman" panose="02020603050405020304" pitchFamily="18" charset="0"/>
            </a:endParaRP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regulated waste disposal</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sharps containers</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containers used to </a:t>
            </a:r>
            <a:r>
              <a:rPr lang="en-US" altLang="en-US">
                <a:solidFill>
                  <a:srgbClr val="000000"/>
                </a:solidFill>
                <a:cs typeface="Times New Roman" panose="02020603050405020304" pitchFamily="18" charset="0"/>
              </a:rPr>
              <a:t>store, transport or ship (e.g., freezers</a:t>
            </a:r>
            <a:r>
              <a:rPr lang="en-US" altLang="en-US">
                <a:cs typeface="Times New Roman" panose="02020603050405020304" pitchFamily="18" charset="0"/>
              </a:rPr>
              <a:t>)</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laundry</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contaminated equipment, etc.</a:t>
            </a:r>
          </a:p>
          <a:p>
            <a:pPr eaLnBrk="1" hangingPunct="1">
              <a:lnSpc>
                <a:spcPct val="90000"/>
              </a:lnSpc>
              <a:spcBef>
                <a:spcPct val="0"/>
              </a:spcBef>
              <a:spcAft>
                <a:spcPct val="25000"/>
              </a:spcAft>
            </a:pPr>
            <a:endParaRPr lang="en-US" altLang="en-US"/>
          </a:p>
          <a:p>
            <a:pPr eaLnBrk="1" hangingPunct="1">
              <a:lnSpc>
                <a:spcPct val="90000"/>
              </a:lnSpc>
              <a:spcBef>
                <a:spcPct val="0"/>
              </a:spcBef>
              <a:spcAft>
                <a:spcPct val="25000"/>
              </a:spcAft>
            </a:pPr>
            <a:r>
              <a:rPr lang="en-US" altLang="en-US"/>
              <a:t>The labels must be attached with </a:t>
            </a:r>
            <a:r>
              <a:rPr lang="en-US" altLang="en-US">
                <a:solidFill>
                  <a:srgbClr val="000000"/>
                </a:solidFill>
              </a:rPr>
              <a:t>string, wire, adhesive, or other method so they can't become lost or accidentally removed.</a:t>
            </a:r>
          </a:p>
          <a:p>
            <a:pPr eaLnBrk="1" hangingPunct="1">
              <a:spcBef>
                <a:spcPct val="0"/>
              </a:spcBef>
            </a:pPr>
            <a:r>
              <a:rPr lang="en-US" altLang="en-US"/>
              <a:t>Red bags or red containers may be substituted for labels.  We use red bags for </a:t>
            </a:r>
            <a:r>
              <a:rPr lang="en-US" altLang="en-US" i="1"/>
              <a:t>(list, e.g., laundry, etc.)</a:t>
            </a:r>
          </a:p>
          <a:p>
            <a:pPr eaLnBrk="1" hangingPunct="1">
              <a:spcBef>
                <a:spcPct val="0"/>
              </a:spcBef>
            </a:pPr>
            <a:r>
              <a:rPr lang="en-US" altLang="en-US"/>
              <a:t>Containers containing blood or OPIM, or equipment contaminated with blood/OPIM must have this orange/red label with the biohazard symbol. The following must be labeled:</a:t>
            </a:r>
            <a:endParaRPr lang="en-US" altLang="en-US" sz="1000">
              <a:cs typeface="Times New Roman" panose="02020603050405020304" pitchFamily="18" charset="0"/>
            </a:endParaRP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regulated waste disposal</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sharps containers</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containers used to </a:t>
            </a:r>
            <a:r>
              <a:rPr lang="en-US" altLang="en-US">
                <a:solidFill>
                  <a:srgbClr val="000000"/>
                </a:solidFill>
                <a:cs typeface="Times New Roman" panose="02020603050405020304" pitchFamily="18" charset="0"/>
              </a:rPr>
              <a:t>store, transport or ship (e.g., freezers</a:t>
            </a:r>
            <a:r>
              <a:rPr lang="en-US" altLang="en-US">
                <a:cs typeface="Times New Roman" panose="02020603050405020304" pitchFamily="18" charset="0"/>
              </a:rPr>
              <a:t>)</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laundry</a:t>
            </a:r>
          </a:p>
          <a:p>
            <a:pPr eaLnBrk="1" hangingPunct="1">
              <a:lnSpc>
                <a:spcPct val="90000"/>
              </a:lnSpc>
              <a:spcBef>
                <a:spcPct val="0"/>
              </a:spcBef>
              <a:buClr>
                <a:srgbClr val="33CCFF"/>
              </a:buClr>
              <a:buSzPct val="68000"/>
              <a:buFont typeface="Wingdings 3" panose="05040102010807070707" pitchFamily="18" charset="2"/>
              <a:buChar char=""/>
            </a:pPr>
            <a:r>
              <a:rPr lang="en-US" altLang="en-US">
                <a:cs typeface="Times New Roman" panose="02020603050405020304" pitchFamily="18" charset="0"/>
              </a:rPr>
              <a:t>contaminated equipment, etc.</a:t>
            </a:r>
          </a:p>
          <a:p>
            <a:pPr eaLnBrk="1" hangingPunct="1">
              <a:lnSpc>
                <a:spcPct val="90000"/>
              </a:lnSpc>
              <a:spcBef>
                <a:spcPct val="0"/>
              </a:spcBef>
              <a:spcAft>
                <a:spcPct val="25000"/>
              </a:spcAft>
            </a:pPr>
            <a:endParaRPr lang="en-US" altLang="en-US"/>
          </a:p>
          <a:p>
            <a:pPr eaLnBrk="1" hangingPunct="1">
              <a:lnSpc>
                <a:spcPct val="90000"/>
              </a:lnSpc>
              <a:spcBef>
                <a:spcPct val="0"/>
              </a:spcBef>
              <a:spcAft>
                <a:spcPct val="25000"/>
              </a:spcAft>
            </a:pPr>
            <a:r>
              <a:rPr lang="en-US" altLang="en-US"/>
              <a:t>The labels must be attached with </a:t>
            </a:r>
            <a:r>
              <a:rPr lang="en-US" altLang="en-US">
                <a:solidFill>
                  <a:srgbClr val="000000"/>
                </a:solidFill>
              </a:rPr>
              <a:t>string, wire, adhesive, or other method so they can't become lost or accidentally removed.</a:t>
            </a:r>
          </a:p>
          <a:p>
            <a:pPr eaLnBrk="1" hangingPunct="1">
              <a:spcBef>
                <a:spcPct val="0"/>
              </a:spcBef>
            </a:pPr>
            <a:r>
              <a:rPr lang="en-US" altLang="en-US"/>
              <a:t>Red bags or red containers may be substituted for labels.  We use red bags for </a:t>
            </a:r>
            <a:r>
              <a:rPr lang="en-US" altLang="en-US" i="1"/>
              <a:t>(list, e.g., laundry, etc.)</a:t>
            </a:r>
          </a:p>
          <a:p>
            <a:pPr eaLnBrk="1" hangingPunct="1">
              <a:spcBef>
                <a:spcPct val="0"/>
              </a:spcBef>
            </a:pPr>
            <a:endParaRPr lang="en-US" altLang="en-US" i="1"/>
          </a:p>
          <a:p>
            <a:pPr eaLnBrk="1" hangingPunct="1">
              <a:spcBef>
                <a:spcPct val="0"/>
              </a:spcBef>
            </a:pPr>
            <a:endParaRPr lang="en-US" altLang="en-US" i="1"/>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52</a:t>
            </a:fld>
            <a:endParaRPr lang="en-US"/>
          </a:p>
        </p:txBody>
      </p:sp>
    </p:spTree>
    <p:extLst>
      <p:ext uri="{BB962C8B-B14F-4D97-AF65-F5344CB8AC3E}">
        <p14:creationId xmlns:p14="http://schemas.microsoft.com/office/powerpoint/2010/main" val="4106905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Custodians, public park workers or other workers who come across discarded needles in public places should never pick up them up with bare hands or toss them into general garbage.  Using pliers or tongs to pick them up is safer and they should then be placed in a sharps container or other strong container with a lid. The actual risk of contracting hepatitis or HIV from discarded needles is low, but if you are pricked or scratched with a discarded needle tell your supervisor and get yourself tested for hepatitis or HIV.</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53</a:t>
            </a:fld>
            <a:endParaRPr lang="en-US"/>
          </a:p>
        </p:txBody>
      </p:sp>
    </p:spTree>
    <p:extLst>
      <p:ext uri="{BB962C8B-B14F-4D97-AF65-F5344CB8AC3E}">
        <p14:creationId xmlns:p14="http://schemas.microsoft.com/office/powerpoint/2010/main" val="2254820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a:t>Hepatitis B vaccine is provided free of charge to all employees at risk for exposure to BBP.  You should make an appointment at </a:t>
            </a:r>
            <a:r>
              <a:rPr lang="en-US" altLang="en-US" sz="1200" i="1"/>
              <a:t>(state name and location where employees must go to receive treatment).</a:t>
            </a:r>
            <a:r>
              <a:rPr lang="en-US" altLang="en-US" sz="1200"/>
              <a:t>  </a:t>
            </a:r>
          </a:p>
          <a:p>
            <a:pPr eaLnBrk="1" hangingPunct="1">
              <a:spcBef>
                <a:spcPct val="0"/>
              </a:spcBef>
            </a:pPr>
            <a:endParaRPr lang="en-US" altLang="en-US" sz="1200"/>
          </a:p>
          <a:p>
            <a:pPr eaLnBrk="1" hangingPunct="1">
              <a:spcBef>
                <a:spcPct val="0"/>
              </a:spcBef>
            </a:pPr>
            <a:r>
              <a:rPr lang="en-US" altLang="en-US" sz="1200"/>
              <a:t>The vaccination consists of a series of three different shots given at 0, 1 and 6 months and is highly effective.  </a:t>
            </a:r>
            <a:r>
              <a:rPr lang="en-US" altLang="en-US" sz="1200" i="1"/>
              <a:t>(Booster shots are not required, unless recommended by CDC in the future.)</a:t>
            </a:r>
          </a:p>
          <a:p>
            <a:pPr eaLnBrk="1" hangingPunct="1">
              <a:spcBef>
                <a:spcPct val="0"/>
              </a:spcBef>
            </a:pPr>
            <a:endParaRPr lang="en-US" altLang="en-US" sz="1200"/>
          </a:p>
          <a:p>
            <a:pPr eaLnBrk="1" hangingPunct="1">
              <a:spcBef>
                <a:spcPct val="0"/>
              </a:spcBef>
            </a:pPr>
            <a:r>
              <a:rPr lang="en-US" altLang="en-US" sz="1200"/>
              <a:t>Post-vaccination testing will be given 1-2 months after the third vaccine dose for high risk health care workers (i.e., those who are at risk for sharps injury).</a:t>
            </a:r>
            <a:endParaRPr lang="en-US" altLang="en-US" sz="1200" u="sng"/>
          </a:p>
          <a:p>
            <a:pPr eaLnBrk="1" hangingPunct="1">
              <a:spcBef>
                <a:spcPct val="0"/>
              </a:spcBef>
            </a:pPr>
            <a:endParaRPr lang="en-US" altLang="en-US" sz="1200"/>
          </a:p>
          <a:p>
            <a:pPr eaLnBrk="1" hangingPunct="1">
              <a:spcBef>
                <a:spcPct val="0"/>
              </a:spcBef>
            </a:pPr>
            <a:r>
              <a:rPr lang="en-US" altLang="en-US" sz="1200"/>
              <a:t>If you have had an exposure incident and have not been vaccinated, the treatment will usually include Hepatitis B immune globulin and the vaccination series.  </a:t>
            </a:r>
            <a:r>
              <a:rPr lang="en-US" altLang="en-US" sz="1200">
                <a:cs typeface="Times New Roman" panose="02020603050405020304" pitchFamily="18" charset="0"/>
              </a:rPr>
              <a:t>Post-exposure prophylaxis is more than 90% effective in preventing HBV infection. </a:t>
            </a:r>
            <a:endParaRPr lang="en-US" altLang="en-US" sz="1200"/>
          </a:p>
          <a:p>
            <a:pPr eaLnBrk="1" hangingPunct="1">
              <a:spcBef>
                <a:spcPct val="0"/>
              </a:spcBef>
            </a:pPr>
            <a:endParaRPr lang="en-US" altLang="en-US" sz="1200"/>
          </a:p>
          <a:p>
            <a:pPr eaLnBrk="1" hangingPunct="1">
              <a:spcBef>
                <a:spcPct val="0"/>
              </a:spcBef>
            </a:pPr>
            <a:r>
              <a:rPr lang="en-US" altLang="en-US" sz="1200"/>
              <a:t>If you choose to decline the vaccination now, you must sign a Declination Statement.  However, if you decide later at any time that you would like to have the Hepatitis B vaccination, it will still be available under these same conditions.</a:t>
            </a:r>
          </a:p>
          <a:p>
            <a:pPr eaLnBrk="1" hangingPunct="1">
              <a:spcBef>
                <a:spcPct val="0"/>
              </a:spcBef>
            </a:pPr>
            <a:r>
              <a:rPr lang="en-US" altLang="en-US" sz="1200">
                <a:solidFill>
                  <a:schemeClr val="hlink"/>
                </a:solidFill>
              </a:rPr>
              <a:t>The most common side effects from hepatitis B vaccination are pain at the injection site and mild to moderate fever. Studies indicate that these side effects are reported no more frequently among persons vaccinated than among those receiving placebo.</a:t>
            </a:r>
          </a:p>
          <a:p>
            <a:pPr eaLnBrk="1" hangingPunct="1">
              <a:spcBef>
                <a:spcPct val="0"/>
              </a:spcBef>
            </a:pPr>
            <a:r>
              <a:rPr lang="en-US" altLang="en-US" sz="1200">
                <a:solidFill>
                  <a:schemeClr val="hlink"/>
                </a:solidFill>
              </a:rPr>
              <a:t>Serious adverse effects from HBIG when administered as recommended have been rare. Local pain and tenderness at the injection site, urticaria and angioedema might occur; anaphylactic reactions, although rare, have been reported following the injection of human immune globulin (IG) preparations .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54</a:t>
            </a:fld>
            <a:endParaRPr lang="en-US"/>
          </a:p>
        </p:txBody>
      </p:sp>
    </p:spTree>
    <p:extLst>
      <p:ext uri="{BB962C8B-B14F-4D97-AF65-F5344CB8AC3E}">
        <p14:creationId xmlns:p14="http://schemas.microsoft.com/office/powerpoint/2010/main" val="4905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25000"/>
              </a:spcAft>
            </a:pPr>
            <a:r>
              <a:rPr lang="en-US" altLang="en-US" i="1"/>
              <a:t>(Run through slide)</a:t>
            </a:r>
          </a:p>
          <a:p>
            <a:pPr eaLnBrk="1" hangingPunct="1">
              <a:spcBef>
                <a:spcPct val="0"/>
              </a:spcBef>
              <a:spcAft>
                <a:spcPct val="25000"/>
              </a:spcAft>
            </a:pPr>
            <a:r>
              <a:rPr lang="en-US" altLang="en-US"/>
              <a:t>In the Incident Report Form, try to describe the exposure event in as much detail as possible and submit the report to </a:t>
            </a:r>
            <a:r>
              <a:rPr lang="en-US" altLang="en-US" i="1"/>
              <a:t>(your supervisor, responsible person or department, etc.)</a:t>
            </a:r>
            <a:endParaRPr lang="en-US" alt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55</a:t>
            </a:fld>
            <a:endParaRPr lang="en-US"/>
          </a:p>
        </p:txBody>
      </p:sp>
    </p:spTree>
    <p:extLst>
      <p:ext uri="{BB962C8B-B14F-4D97-AF65-F5344CB8AC3E}">
        <p14:creationId xmlns:p14="http://schemas.microsoft.com/office/powerpoint/2010/main" val="200554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Medical evaluation must be provided as soon as possible.  Even though there is no clear recommendation as to how soon HIV post-exposure prophylaxis (PEP) must be given to be effective, most health care professionals recommend the HIV PEP be given within hours after exposure.  </a:t>
            </a:r>
          </a:p>
          <a:p>
            <a:pPr eaLnBrk="1" hangingPunct="1">
              <a:spcBef>
                <a:spcPct val="0"/>
              </a:spcBef>
            </a:pPr>
            <a:endParaRPr lang="en-US" altLang="en-US"/>
          </a:p>
          <a:p>
            <a:pPr eaLnBrk="1" hangingPunct="1">
              <a:spcBef>
                <a:spcPct val="0"/>
              </a:spcBef>
            </a:pPr>
            <a:r>
              <a:rPr lang="en-US" altLang="en-US"/>
              <a:t>There is no evidence that HIV PEP is effective if given longer than 24 hours after exposure.  HBV immune globulin may be given within 7 days after exposure but is most effective given as soon as possible after exposure.  There is no post-exposure preventative medicine that is available for HCV.</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56</a:t>
            </a:fld>
            <a:endParaRPr lang="en-US"/>
          </a:p>
        </p:txBody>
      </p:sp>
    </p:spTree>
    <p:extLst>
      <p:ext uri="{BB962C8B-B14F-4D97-AF65-F5344CB8AC3E}">
        <p14:creationId xmlns:p14="http://schemas.microsoft.com/office/powerpoint/2010/main" val="125132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“You are attending this training program because it is required by law that school employees in Washington state receive training on HIV and AIDS. Additionally you may be an employee who has been identified as being at greater risk for exposure to blood or other potentially infectious materials that may contain bloodborne pathogens (more about this will be explained during the training).  You will also receive refresher training annually.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3302157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[State who your HCP is here.]</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57</a:t>
            </a:fld>
            <a:endParaRPr lang="en-US"/>
          </a:p>
        </p:txBody>
      </p:sp>
    </p:spTree>
    <p:extLst>
      <p:ext uri="{BB962C8B-B14F-4D97-AF65-F5344CB8AC3E}">
        <p14:creationId xmlns:p14="http://schemas.microsoft.com/office/powerpoint/2010/main" val="3792872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Medical records maintained by </a:t>
            </a:r>
            <a:r>
              <a:rPr lang="en-US" altLang="en-US" i="1"/>
              <a:t>(state your school district’s name) </a:t>
            </a:r>
            <a:r>
              <a:rPr lang="en-US" altLang="en-US"/>
              <a:t>do not contain any confidential medical information, except for the HBV vaccination status and Declination Form, if you choose to waive being vaccinated.</a:t>
            </a:r>
          </a:p>
          <a:p>
            <a:pPr eaLnBrk="1" hangingPunct="1">
              <a:spcBef>
                <a:spcPct val="0"/>
              </a:spcBef>
            </a:pPr>
            <a:endParaRPr lang="en-US" altLang="en-US"/>
          </a:p>
          <a:p>
            <a:pPr eaLnBrk="1" hangingPunct="1">
              <a:spcBef>
                <a:spcPct val="0"/>
              </a:spcBef>
            </a:pPr>
            <a:r>
              <a:rPr lang="en-US" altLang="en-US"/>
              <a:t>The HCP’s written opinions contain generic information.  They may not contain any medical diagnosis or disease testing results; these are in your confidential medical information.</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58</a:t>
            </a:fld>
            <a:endParaRPr lang="en-US"/>
          </a:p>
        </p:txBody>
      </p:sp>
    </p:spTree>
    <p:extLst>
      <p:ext uri="{BB962C8B-B14F-4D97-AF65-F5344CB8AC3E}">
        <p14:creationId xmlns:p14="http://schemas.microsoft.com/office/powerpoint/2010/main" val="378211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“Briefly, the rules contain requirements for educating staff and protecting you from the risk of exposure to bloodborne pathogens while you perform your work.  This includes control methods that have been implemented to minimize or reduce the risk of exposure; Hepatitis B vaccination at no cost to you; procedures for what to do if you are exposed; and records that must be maintained. We’ll also provide resources for you.”</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160644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Each of you should have received information on how to obtain a copy of the rule Chapter 296-823, Occupational Exposure to Bloodborne Pathogens” (ECP) </a:t>
            </a:r>
            <a:r>
              <a:rPr lang="en-US" altLang="en-US" i="1"/>
              <a:t>(If you are not distributing copies, describe where employees can get access to a copy).</a:t>
            </a:r>
          </a:p>
          <a:p>
            <a:pPr eaLnBrk="1" hangingPunct="1">
              <a:spcBef>
                <a:spcPct val="0"/>
              </a:spcBef>
            </a:pPr>
            <a:endParaRPr lang="en-US" altLang="en-US" i="1"/>
          </a:p>
          <a:p>
            <a:pPr eaLnBrk="1" hangingPunct="1">
              <a:spcBef>
                <a:spcPct val="0"/>
              </a:spcBef>
            </a:pPr>
            <a:r>
              <a:rPr lang="en-US" altLang="en-US" i="1"/>
              <a:t>Copies of the school’s ECP should be handed out or employees informed where the ECP is located and how they can obtain a copy.</a:t>
            </a:r>
            <a:endParaRPr lang="en-US" alt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81630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40000"/>
              </a:spcAft>
            </a:pPr>
            <a:r>
              <a:rPr lang="en-US" altLang="en-US"/>
              <a:t>“In this training program, you are going to learn about what bloodborne pathogens are; some of the important/serious diseases they cause and their symptoms; how they are transmitted, or spread; what you can do to prevent contracting these diseases; and what our Exposure Control Plan is here at </a:t>
            </a:r>
            <a:r>
              <a:rPr lang="en-US" altLang="en-US" i="1"/>
              <a:t>(fill in your district name)</a:t>
            </a:r>
            <a:r>
              <a:rPr lang="en-US" altLang="en-US"/>
              <a:t>.</a:t>
            </a:r>
          </a:p>
          <a:p>
            <a:pPr eaLnBrk="1" hangingPunct="1">
              <a:spcBef>
                <a:spcPct val="0"/>
              </a:spcBef>
            </a:pPr>
            <a:endParaRPr lang="en-US" altLang="en-US"/>
          </a:p>
          <a:p>
            <a:pPr eaLnBrk="1" hangingPunct="1">
              <a:spcBef>
                <a:spcPct val="0"/>
              </a:spcBef>
            </a:pPr>
            <a:r>
              <a:rPr lang="en-US" altLang="en-US"/>
              <a:t>“Before we begin discussing bloodborne pathogens, I am going to start with a general overview of HIV and AIDS.”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36422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It’s important to emphasize that several state and federal laws protect persons with HIV/HBV/HCV from discrimination and inappropriate disclosure of confidential information.</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2610689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High schooler and teacher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6"/>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Man helping child put on mask."/>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10" y="0"/>
            <a:ext cx="12201906" cy="3917955"/>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Child in glasses and mask"/>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5"/>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in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9/16/2022</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9/16/2022</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bg1"/>
                </a:solidFill>
              </a:rPr>
              <a:t>facebook.com/waospi</a:t>
            </a: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bg1"/>
                </a:solidFill>
              </a:rPr>
              <a:t>twitter.com/waospi</a:t>
            </a: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bg1"/>
                </a:solidFill>
              </a:rPr>
              <a:t>youtube.com/waospi</a:t>
            </a: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bg1"/>
                </a:solidFill>
              </a:rPr>
              <a:t>medium.com/waospi</a:t>
            </a: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bg1"/>
                </a:solidFill>
              </a:rPr>
              <a:t>linkedin.com/company/waospi</a:t>
            </a: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bg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9/16/2022</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928054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students with their hands up&#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9/16/2022</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High school student in a hallwa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people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School bus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Group of graduat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ith two children in a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Two adults with three kindergarten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9/16/2022</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Students with raised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69" r:id="rId7"/>
    <p:sldLayoutId id="2147483673" r:id="rId8"/>
    <p:sldLayoutId id="2147483679" r:id="rId9"/>
    <p:sldLayoutId id="2147483674" r:id="rId10"/>
    <p:sldLayoutId id="2147483675" r:id="rId11"/>
    <p:sldLayoutId id="2147483676" r:id="rId12"/>
    <p:sldLayoutId id="2147483677" r:id="rId13"/>
    <p:sldLayoutId id="2147483666" r:id="rId14"/>
    <p:sldLayoutId id="2147483671"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9/16/2022</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k12.wa.us/student-success/health-safety/school-health-nursing-services/health-services-resour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hyperlink" Target="http://www.epidemic.org/rightsReserved.html" TargetMode="Externa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0.jpe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2.jpe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2.jpe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63.jpe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5.xml"/><Relationship Id="rId1" Type="http://schemas.openxmlformats.org/officeDocument/2006/relationships/video" Target="https://www.youtube.com/embed/3PmVJQUCm4E?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goia.wa.gov/sites/default/files/public/WATribalReservationTreatyCeded2010.pdf"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k12.wa.us/sites/default/files/public/indianed/tribalsovereignty/partnering/SD-Nearest%20Tribe%20List.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1.xml"/><Relationship Id="rId1" Type="http://schemas.openxmlformats.org/officeDocument/2006/relationships/video" Target="https://www.youtube.com/embed/xy9xxpscSQw?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hyperlink" Target="https://app.leg.wa.gov/WAC/default.aspx?cite=296-823-12005"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hyperlink" Target="https://www.lni.wa.gov/safety-health/safety-rules/chapter-pdfs/WAC296-823.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3.jpeg"/><Relationship Id="rId7" Type="http://schemas.openxmlformats.org/officeDocument/2006/relationships/diagramColors" Target="../diagrams/colors18.xml"/><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sz="6000">
                <a:latin typeface="Verdana" pitchFamily="34" charset="0"/>
              </a:rPr>
              <a:t>Bloodborne Pathogens</a:t>
            </a:r>
            <a:endParaRPr lang="en-US"/>
          </a:p>
        </p:txBody>
      </p:sp>
      <p:sp>
        <p:nvSpPr>
          <p:cNvPr id="23" name="Subtitle 22"/>
          <p:cNvSpPr>
            <a:spLocks noGrp="1"/>
          </p:cNvSpPr>
          <p:nvPr>
            <p:ph type="subTitle" idx="1"/>
          </p:nvPr>
        </p:nvSpPr>
        <p:spPr/>
        <p:txBody>
          <a:bodyPr vert="horz" lIns="91440" tIns="45720" rIns="91440" bIns="45720" rtlCol="0" anchor="t">
            <a:normAutofit/>
          </a:bodyPr>
          <a:lstStyle/>
          <a:p>
            <a:r>
              <a:rPr lang="en-US">
                <a:latin typeface="Segoe UI"/>
                <a:cs typeface="Segoe UI"/>
              </a:rPr>
              <a:t>OSPI School Health Services</a:t>
            </a:r>
          </a:p>
          <a:p>
            <a:r>
              <a:rPr lang="en-US" altLang="en-US" sz="2400">
                <a:latin typeface="Segoe UI"/>
                <a:cs typeface="Segoe UI"/>
              </a:rPr>
              <a:t>Employee training on protection from bloodborne pathogens in the workplace</a:t>
            </a:r>
          </a:p>
          <a:p>
            <a:r>
              <a:rPr lang="en-US" altLang="en-US" sz="1200">
                <a:latin typeface="Segoe UI"/>
                <a:cs typeface="Segoe UI"/>
              </a:rPr>
              <a:t>Available for download at</a:t>
            </a:r>
            <a:br>
              <a:rPr lang="en-US" altLang="en-US" sz="1200"/>
            </a:br>
            <a:r>
              <a:rPr lang="en-US" sz="1050">
                <a:hlinkClick r:id="rId2"/>
              </a:rPr>
              <a:t>Health Services Resources | OSPI (www.k12.wa.us)</a:t>
            </a:r>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are BBPs?​&#10;&#10;Why are they harmful?​&#10;&#10;How can I protect myself?​&#10;&#10;What is our Exposure Control Plan?​" title="Topics to be Discussed">
            <a:extLst>
              <a:ext uri="{FF2B5EF4-FFF2-40B4-BE49-F238E27FC236}">
                <a16:creationId xmlns:a16="http://schemas.microsoft.com/office/drawing/2014/main" id="{353274E3-5357-E022-6EE9-195F5838D059}"/>
              </a:ext>
            </a:extLst>
          </p:cNvPr>
          <p:cNvSpPr>
            <a:spLocks noGrp="1"/>
          </p:cNvSpPr>
          <p:nvPr>
            <p:ph type="title"/>
          </p:nvPr>
        </p:nvSpPr>
        <p:spPr/>
        <p:txBody>
          <a:bodyPr/>
          <a:lstStyle/>
          <a:p>
            <a:r>
              <a:rPr lang="en-US"/>
              <a:t>Topics to be Discussed</a:t>
            </a:r>
          </a:p>
        </p:txBody>
      </p:sp>
      <p:graphicFrame>
        <p:nvGraphicFramePr>
          <p:cNvPr id="10" name="Content Placeholder 2" descr="What are BBPs?​&#10;&#10;Why are they harmful?​&#10;&#10;How can I protect myself?​&#10;&#10;What is our Exposure Control Plan?​" title="Topics to be Discussed">
            <a:extLst>
              <a:ext uri="{FF2B5EF4-FFF2-40B4-BE49-F238E27FC236}">
                <a16:creationId xmlns:a16="http://schemas.microsoft.com/office/drawing/2014/main" id="{83778AB2-6B23-77A5-37D0-4B9A97A73B5C}"/>
              </a:ext>
            </a:extLst>
          </p:cNvPr>
          <p:cNvGraphicFramePr>
            <a:graphicFrameLocks noGrp="1"/>
          </p:cNvGraphicFramePr>
          <p:nvPr>
            <p:ph sz="half" idx="1"/>
            <p:extLst>
              <p:ext uri="{D42A27DB-BD31-4B8C-83A1-F6EECF244321}">
                <p14:modId xmlns:p14="http://schemas.microsoft.com/office/powerpoint/2010/main" val="3956667936"/>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Heart-shaped red PPE masks">
            <a:extLst>
              <a:ext uri="{FF2B5EF4-FFF2-40B4-BE49-F238E27FC236}">
                <a16:creationId xmlns:a16="http://schemas.microsoft.com/office/drawing/2014/main" id="{35001F7A-3FE1-4F92-E23F-3CDE2CD31A30}"/>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7195521" y="1825625"/>
            <a:ext cx="3134957" cy="4183063"/>
          </a:xfrm>
          <a:prstGeom prst="rect">
            <a:avLst/>
          </a:prstGeom>
          <a:ln>
            <a:noFill/>
          </a:ln>
          <a:effectLst>
            <a:softEdge rad="112500"/>
          </a:effectLst>
        </p:spPr>
      </p:pic>
    </p:spTree>
    <p:extLst>
      <p:ext uri="{BB962C8B-B14F-4D97-AF65-F5344CB8AC3E}">
        <p14:creationId xmlns:p14="http://schemas.microsoft.com/office/powerpoint/2010/main" val="3163330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D3D5-F47F-3213-F6AC-DA0F6D81FBB3}"/>
              </a:ext>
            </a:extLst>
          </p:cNvPr>
          <p:cNvSpPr>
            <a:spLocks noGrp="1"/>
          </p:cNvSpPr>
          <p:nvPr>
            <p:ph type="title"/>
          </p:nvPr>
        </p:nvSpPr>
        <p:spPr>
          <a:xfrm>
            <a:off x="838200" y="365125"/>
            <a:ext cx="10515600" cy="1325563"/>
          </a:xfrm>
        </p:spPr>
        <p:txBody>
          <a:bodyPr anchor="ctr">
            <a:normAutofit/>
          </a:bodyPr>
          <a:lstStyle/>
          <a:p>
            <a:r>
              <a:rPr lang="en-US"/>
              <a:t>Confidentiality &amp; Protection from Discrimination </a:t>
            </a:r>
          </a:p>
        </p:txBody>
      </p:sp>
      <p:sp>
        <p:nvSpPr>
          <p:cNvPr id="95" name="Text Placeholder 94">
            <a:extLst>
              <a:ext uri="{FF2B5EF4-FFF2-40B4-BE49-F238E27FC236}">
                <a16:creationId xmlns:a16="http://schemas.microsoft.com/office/drawing/2014/main" id="{24ECCD3C-084F-B7F3-E3ED-796C0E3DA870}"/>
              </a:ext>
            </a:extLst>
          </p:cNvPr>
          <p:cNvSpPr>
            <a:spLocks noGrp="1"/>
          </p:cNvSpPr>
          <p:nvPr>
            <p:ph sz="half" idx="1"/>
          </p:nvPr>
        </p:nvSpPr>
        <p:spPr>
          <a:xfrm>
            <a:off x="838200" y="1825625"/>
            <a:ext cx="5181600" cy="4183289"/>
          </a:xfrm>
        </p:spPr>
        <p:txBody>
          <a:bodyPr vert="horz" lIns="91440" tIns="45720" rIns="91440" bIns="45720" rtlCol="0">
            <a:normAutofit/>
          </a:bodyPr>
          <a:lstStyle/>
          <a:p>
            <a:pPr marL="285750" indent="-285750">
              <a:spcBef>
                <a:spcPts val="0"/>
              </a:spcBef>
              <a:spcAft>
                <a:spcPts val="600"/>
              </a:spcAft>
              <a:buFont typeface="Arial"/>
              <a:buChar char="•"/>
            </a:pPr>
            <a:r>
              <a:rPr lang="en-US" sz="1800"/>
              <a:t>It is against State and Federal law to discriminate against someone because of their HIV or AIDS status in education, housing, employment, insurance, or medical care. </a:t>
            </a:r>
          </a:p>
          <a:p>
            <a:pPr marL="285750" indent="-285750">
              <a:spcBef>
                <a:spcPts val="0"/>
              </a:spcBef>
              <a:spcAft>
                <a:spcPts val="600"/>
              </a:spcAft>
              <a:buFont typeface="Arial"/>
              <a:buChar char="•"/>
            </a:pPr>
            <a:r>
              <a:rPr lang="en-US" sz="1800"/>
              <a:t>Students and employees cannot be required to:</a:t>
            </a:r>
          </a:p>
          <a:p>
            <a:pPr marL="742950" lvl="1" indent="-285750">
              <a:spcBef>
                <a:spcPts val="0"/>
              </a:spcBef>
              <a:spcAft>
                <a:spcPts val="600"/>
              </a:spcAft>
              <a:buFont typeface="Arial"/>
              <a:buChar char="•"/>
            </a:pPr>
            <a:r>
              <a:rPr lang="en-US" sz="1800"/>
              <a:t>Be tested.</a:t>
            </a:r>
          </a:p>
          <a:p>
            <a:pPr marL="742950" lvl="1" indent="-285750">
              <a:spcBef>
                <a:spcPts val="0"/>
              </a:spcBef>
              <a:spcAft>
                <a:spcPts val="600"/>
              </a:spcAft>
              <a:buFont typeface="Arial"/>
              <a:buChar char="•"/>
            </a:pPr>
            <a:r>
              <a:rPr lang="en-US" sz="1800"/>
              <a:t>Reveal their HIV/HBV/HCV status.</a:t>
            </a:r>
          </a:p>
          <a:p>
            <a:pPr marL="285750" indent="-285750">
              <a:spcBef>
                <a:spcPts val="0"/>
              </a:spcBef>
              <a:spcAft>
                <a:spcPts val="600"/>
              </a:spcAft>
              <a:buFont typeface="Arial"/>
              <a:buChar char="•"/>
            </a:pPr>
            <a:r>
              <a:rPr lang="en-US" sz="1800"/>
              <a:t>Sharing of information about a person’s HIV/HBV/HCV status may occur only following written permission.</a:t>
            </a:r>
          </a:p>
          <a:p>
            <a:pPr marL="285750" indent="-285750">
              <a:spcBef>
                <a:spcPts val="0"/>
              </a:spcBef>
              <a:spcAft>
                <a:spcPts val="600"/>
              </a:spcAft>
              <a:buFont typeface="Arial"/>
              <a:buChar char="•"/>
            </a:pPr>
            <a:r>
              <a:rPr lang="en-US" sz="1800"/>
              <a:t>Medical records must be kept confidential.</a:t>
            </a:r>
          </a:p>
        </p:txBody>
      </p:sp>
      <p:pic>
        <p:nvPicPr>
          <p:cNvPr id="15" name="Content Placeholder 14" descr="Man coaching boy to play baseball">
            <a:extLst>
              <a:ext uri="{FF2B5EF4-FFF2-40B4-BE49-F238E27FC236}">
                <a16:creationId xmlns:a16="http://schemas.microsoft.com/office/drawing/2014/main" id="{B90DCFCB-14D9-B984-EEF9-E720B469415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285" r="1037" b="2"/>
          <a:stretch/>
        </p:blipFill>
        <p:spPr>
          <a:xfrm>
            <a:off x="6172200" y="1825625"/>
            <a:ext cx="5181600" cy="4183289"/>
          </a:xfrm>
          <a:prstGeom prst="roundRect">
            <a:avLst>
              <a:gd name="adj" fmla="val 8594"/>
            </a:avLst>
          </a:prstGeom>
          <a:noFill/>
          <a:ln>
            <a:noFill/>
          </a:ln>
          <a:effectLst/>
        </p:spPr>
      </p:pic>
    </p:spTree>
    <p:extLst>
      <p:ext uri="{BB962C8B-B14F-4D97-AF65-F5344CB8AC3E}">
        <p14:creationId xmlns:p14="http://schemas.microsoft.com/office/powerpoint/2010/main" val="266828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D087-2EB6-CF79-B9BA-26E9E642B82F}"/>
              </a:ext>
            </a:extLst>
          </p:cNvPr>
          <p:cNvSpPr>
            <a:spLocks noGrp="1"/>
          </p:cNvSpPr>
          <p:nvPr>
            <p:ph type="title"/>
          </p:nvPr>
        </p:nvSpPr>
        <p:spPr>
          <a:xfrm>
            <a:off x="838200" y="365125"/>
            <a:ext cx="10515600" cy="1325563"/>
          </a:xfrm>
        </p:spPr>
        <p:txBody>
          <a:bodyPr anchor="ctr">
            <a:normAutofit/>
          </a:bodyPr>
          <a:lstStyle/>
          <a:p>
            <a:r>
              <a:rPr lang="en-US"/>
              <a:t>Bloodborne Pathogens (BBPs)</a:t>
            </a:r>
          </a:p>
        </p:txBody>
      </p:sp>
      <p:graphicFrame>
        <p:nvGraphicFramePr>
          <p:cNvPr id="8" name="Content Placeholder 2" descr="Bloodborne Pathogens are microorganisms such as viruses or bacteria that are carried in the blood or in &quot;Other Potentially Infectious Material&quot; (OPIM) and cause serious diseases​&#10;&#10;Most common BBP disease concerns in Washington state: Hepatitis B and C, HIV/AIDS​" title="Bloodborne Pathogens (BBPs)">
            <a:extLst>
              <a:ext uri="{FF2B5EF4-FFF2-40B4-BE49-F238E27FC236}">
                <a16:creationId xmlns:a16="http://schemas.microsoft.com/office/drawing/2014/main" id="{B1CE40ED-1166-834D-5C12-602D216B5DB5}"/>
              </a:ext>
            </a:extLst>
          </p:cNvPr>
          <p:cNvGraphicFramePr>
            <a:graphicFrameLocks noGrp="1"/>
          </p:cNvGraphicFramePr>
          <p:nvPr>
            <p:ph sz="half" idx="1"/>
            <p:extLst>
              <p:ext uri="{D42A27DB-BD31-4B8C-83A1-F6EECF244321}">
                <p14:modId xmlns:p14="http://schemas.microsoft.com/office/powerpoint/2010/main" val="996226829"/>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Bloodborne Pathogens shown with blood cells.">
            <a:extLst>
              <a:ext uri="{FF2B5EF4-FFF2-40B4-BE49-F238E27FC236}">
                <a16:creationId xmlns:a16="http://schemas.microsoft.com/office/drawing/2014/main" id="{D6752875-FFFB-268B-10FA-A4C346DF125F}"/>
              </a:ext>
            </a:extLst>
          </p:cNvPr>
          <p:cNvPicPr>
            <a:picLocks noGrp="1" noChangeAspect="1"/>
          </p:cNvPicPr>
          <p:nvPr>
            <p:ph sz="half" idx="2"/>
          </p:nvPr>
        </p:nvPicPr>
        <p:blipFill rotWithShape="1">
          <a:blip r:embed="rId8"/>
          <a:srcRect l="3599" r="3599"/>
          <a:stretch/>
        </p:blipFill>
        <p:spPr>
          <a:xfrm>
            <a:off x="6172200" y="1825625"/>
            <a:ext cx="5181600" cy="4183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613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5628-70C2-9166-A9A7-99B170192B0B}"/>
              </a:ext>
            </a:extLst>
          </p:cNvPr>
          <p:cNvSpPr>
            <a:spLocks noGrp="1"/>
          </p:cNvSpPr>
          <p:nvPr>
            <p:ph type="title"/>
          </p:nvPr>
        </p:nvSpPr>
        <p:spPr>
          <a:xfrm>
            <a:off x="839788" y="457200"/>
            <a:ext cx="3932237" cy="1600200"/>
          </a:xfrm>
        </p:spPr>
        <p:txBody>
          <a:bodyPr anchor="b">
            <a:normAutofit/>
          </a:bodyPr>
          <a:lstStyle/>
          <a:p>
            <a:r>
              <a:rPr lang="en-US"/>
              <a:t>Potentially Infectious Body Fluids</a:t>
            </a:r>
          </a:p>
        </p:txBody>
      </p:sp>
      <p:sp>
        <p:nvSpPr>
          <p:cNvPr id="3" name="Content Placeholder 2">
            <a:extLst>
              <a:ext uri="{FF2B5EF4-FFF2-40B4-BE49-F238E27FC236}">
                <a16:creationId xmlns:a16="http://schemas.microsoft.com/office/drawing/2014/main" id="{EB197898-B7F3-1591-C745-5A8B1F9A9648}"/>
              </a:ext>
            </a:extLst>
          </p:cNvPr>
          <p:cNvSpPr>
            <a:spLocks noGrp="1"/>
          </p:cNvSpPr>
          <p:nvPr>
            <p:ph type="body" sz="half" idx="2"/>
          </p:nvPr>
        </p:nvSpPr>
        <p:spPr>
          <a:xfrm>
            <a:off x="839788" y="2057400"/>
            <a:ext cx="3932237" cy="3811588"/>
          </a:xfrm>
        </p:spPr>
        <p:txBody>
          <a:bodyPr>
            <a:normAutofit/>
          </a:bodyPr>
          <a:lstStyle/>
          <a:p>
            <a:pPr marL="365760" indent="-256032" eaLnBrk="1" fontAlgn="auto" hangingPunct="1">
              <a:spcAft>
                <a:spcPts val="0"/>
              </a:spcAft>
              <a:buFont typeface="Wingdings 3"/>
              <a:buChar char=""/>
              <a:defRPr/>
            </a:pPr>
            <a:r>
              <a:rPr lang="en-US" sz="1400"/>
              <a:t>Blood</a:t>
            </a:r>
          </a:p>
          <a:p>
            <a:pPr marL="365760" indent="-256032" eaLnBrk="1" fontAlgn="auto" hangingPunct="1">
              <a:spcAft>
                <a:spcPts val="0"/>
              </a:spcAft>
              <a:buFont typeface="Wingdings 3"/>
              <a:buChar char=""/>
              <a:defRPr/>
            </a:pPr>
            <a:r>
              <a:rPr lang="en-US" sz="1400"/>
              <a:t>Semen</a:t>
            </a:r>
          </a:p>
          <a:p>
            <a:pPr marL="365760" indent="-256032" eaLnBrk="1" fontAlgn="auto" hangingPunct="1">
              <a:spcAft>
                <a:spcPts val="0"/>
              </a:spcAft>
              <a:buFont typeface="Wingdings 3"/>
              <a:buChar char=""/>
              <a:defRPr/>
            </a:pPr>
            <a:r>
              <a:rPr lang="en-US" sz="1400"/>
              <a:t>Vaginal secretions</a:t>
            </a:r>
          </a:p>
          <a:p>
            <a:pPr marL="365760" indent="-256032" eaLnBrk="1" fontAlgn="auto" hangingPunct="1">
              <a:spcAft>
                <a:spcPts val="0"/>
              </a:spcAft>
              <a:buFont typeface="Wingdings 3"/>
              <a:buChar char=""/>
              <a:defRPr/>
            </a:pPr>
            <a:r>
              <a:rPr lang="en-US" sz="1400"/>
              <a:t>Cerebrospinal fluid</a:t>
            </a:r>
          </a:p>
          <a:p>
            <a:pPr marL="365760" indent="-256032" eaLnBrk="1" fontAlgn="auto" hangingPunct="1">
              <a:spcAft>
                <a:spcPts val="0"/>
              </a:spcAft>
              <a:buFont typeface="Wingdings 3"/>
              <a:buChar char=""/>
              <a:defRPr/>
            </a:pPr>
            <a:r>
              <a:rPr lang="en-US" sz="1400"/>
              <a:t>Vomit</a:t>
            </a:r>
          </a:p>
          <a:p>
            <a:pPr marL="365760" indent="-256032" eaLnBrk="1" fontAlgn="auto" hangingPunct="1">
              <a:spcAft>
                <a:spcPts val="0"/>
              </a:spcAft>
              <a:buFont typeface="Wingdings 3"/>
              <a:buChar char=""/>
              <a:defRPr/>
            </a:pPr>
            <a:r>
              <a:rPr lang="en-US" altLang="en-US" sz="1400"/>
              <a:t>Any body fluids with visible blood</a:t>
            </a:r>
          </a:p>
          <a:p>
            <a:pPr marL="365760" indent="-256032" eaLnBrk="1" fontAlgn="auto" hangingPunct="1">
              <a:spcAft>
                <a:spcPts val="0"/>
              </a:spcAft>
              <a:buFont typeface="Wingdings 3"/>
              <a:buChar char=""/>
              <a:defRPr/>
            </a:pPr>
            <a:r>
              <a:rPr lang="en-US" altLang="en-US" sz="1400"/>
              <a:t>Unknown body fluids</a:t>
            </a:r>
            <a:endParaRPr lang="en-US" sz="1400"/>
          </a:p>
          <a:p>
            <a:pPr marL="365760" indent="-256032" eaLnBrk="1" fontAlgn="auto" hangingPunct="1">
              <a:spcAft>
                <a:spcPts val="0"/>
              </a:spcAft>
              <a:buFont typeface="Wingdings 3"/>
              <a:buChar char=""/>
              <a:defRPr/>
            </a:pPr>
            <a:r>
              <a:rPr lang="en-US" sz="1400"/>
              <a:t>Saliva with blood (dental procedures)</a:t>
            </a:r>
          </a:p>
          <a:p>
            <a:pPr marL="365760" indent="-256032" eaLnBrk="1" fontAlgn="auto" hangingPunct="1">
              <a:spcAft>
                <a:spcPts val="0"/>
              </a:spcAft>
              <a:buFont typeface="Wingdings 3"/>
              <a:buChar char=""/>
              <a:defRPr/>
            </a:pPr>
            <a:r>
              <a:rPr lang="en-US" sz="1400"/>
              <a:t>Pleural fluid</a:t>
            </a:r>
          </a:p>
          <a:p>
            <a:pPr marL="365760" indent="-256032" eaLnBrk="1" fontAlgn="auto" hangingPunct="1">
              <a:spcAft>
                <a:spcPts val="0"/>
              </a:spcAft>
              <a:buFont typeface="Wingdings 3"/>
              <a:buChar char=""/>
              <a:defRPr/>
            </a:pPr>
            <a:r>
              <a:rPr lang="en-US" sz="1400"/>
              <a:t>Amniotic fluid</a:t>
            </a:r>
          </a:p>
          <a:p>
            <a:pPr marL="365760" indent="-256032" eaLnBrk="1" fontAlgn="auto" hangingPunct="1">
              <a:spcAft>
                <a:spcPts val="0"/>
              </a:spcAft>
              <a:buFont typeface="Wingdings 3"/>
              <a:buChar char=""/>
              <a:defRPr/>
            </a:pPr>
            <a:r>
              <a:rPr lang="en-US" sz="1400"/>
              <a:t>Feces/Urine</a:t>
            </a:r>
          </a:p>
          <a:p>
            <a:pPr marL="365760" indent="-256032" eaLnBrk="1" fontAlgn="auto" hangingPunct="1">
              <a:spcAft>
                <a:spcPts val="0"/>
              </a:spcAft>
              <a:buFont typeface="Wingdings 3"/>
              <a:buChar char=""/>
              <a:defRPr/>
            </a:pPr>
            <a:r>
              <a:rPr lang="en-US" altLang="en-US" sz="1400"/>
              <a:t>Blood, organs, and tissues from humans</a:t>
            </a:r>
            <a:endParaRPr lang="en-US" sz="1400"/>
          </a:p>
          <a:p>
            <a:endParaRPr lang="en-US" sz="1400"/>
          </a:p>
        </p:txBody>
      </p:sp>
      <p:pic>
        <p:nvPicPr>
          <p:cNvPr id="6" name="Content Placeholder 5" descr="Close up photo of platelets in the blood traveling.">
            <a:extLst>
              <a:ext uri="{FF2B5EF4-FFF2-40B4-BE49-F238E27FC236}">
                <a16:creationId xmlns:a16="http://schemas.microsoft.com/office/drawing/2014/main" id="{1372272B-D451-1341-853A-13B92AC8CC6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8764" b="2"/>
          <a:stretch/>
        </p:blipFill>
        <p:spPr>
          <a:xfrm>
            <a:off x="5183188" y="987425"/>
            <a:ext cx="6172200" cy="48736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31088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2FCA2-DD74-0C7E-DCB3-4930A8A5045C}"/>
              </a:ext>
            </a:extLst>
          </p:cNvPr>
          <p:cNvSpPr>
            <a:spLocks noGrp="1"/>
          </p:cNvSpPr>
          <p:nvPr>
            <p:ph type="title"/>
          </p:nvPr>
        </p:nvSpPr>
        <p:spPr>
          <a:xfrm>
            <a:off x="839788" y="365126"/>
            <a:ext cx="10515600" cy="1057816"/>
          </a:xfrm>
        </p:spPr>
        <p:txBody>
          <a:bodyPr/>
          <a:lstStyle/>
          <a:p>
            <a:pPr algn="ctr"/>
            <a:r>
              <a:rPr lang="en-US"/>
              <a:t>Transmissions of BBPs</a:t>
            </a:r>
          </a:p>
        </p:txBody>
      </p:sp>
      <p:sp>
        <p:nvSpPr>
          <p:cNvPr id="5" name="Text Placeholder 4">
            <a:extLst>
              <a:ext uri="{FF2B5EF4-FFF2-40B4-BE49-F238E27FC236}">
                <a16:creationId xmlns:a16="http://schemas.microsoft.com/office/drawing/2014/main" id="{CF4540CF-5DA4-1723-DE21-2A11D5C03203}"/>
              </a:ext>
            </a:extLst>
          </p:cNvPr>
          <p:cNvSpPr>
            <a:spLocks noGrp="1"/>
          </p:cNvSpPr>
          <p:nvPr>
            <p:ph type="body" sz="quarter" idx="3"/>
          </p:nvPr>
        </p:nvSpPr>
        <p:spPr>
          <a:xfrm>
            <a:off x="6172200" y="1447259"/>
            <a:ext cx="5183188" cy="889541"/>
          </a:xfrm>
        </p:spPr>
        <p:txBody>
          <a:bodyPr/>
          <a:lstStyle/>
          <a:p>
            <a:r>
              <a:rPr lang="en-US"/>
              <a:t>Bloodborne pathogens can enter your body through:</a:t>
            </a:r>
          </a:p>
        </p:txBody>
      </p:sp>
      <p:sp>
        <p:nvSpPr>
          <p:cNvPr id="6" name="Content Placeholder 5">
            <a:extLst>
              <a:ext uri="{FF2B5EF4-FFF2-40B4-BE49-F238E27FC236}">
                <a16:creationId xmlns:a16="http://schemas.microsoft.com/office/drawing/2014/main" id="{42CEAD04-631D-4483-1021-2D37AF456951}"/>
              </a:ext>
            </a:extLst>
          </p:cNvPr>
          <p:cNvSpPr>
            <a:spLocks noGrp="1"/>
          </p:cNvSpPr>
          <p:nvPr>
            <p:ph sz="quarter" idx="4"/>
          </p:nvPr>
        </p:nvSpPr>
        <p:spPr>
          <a:xfrm>
            <a:off x="6167774" y="2336800"/>
            <a:ext cx="5187614" cy="3563257"/>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284163" indent="-284163" eaLnBrk="1" hangingPunct="1">
              <a:spcAft>
                <a:spcPct val="25000"/>
              </a:spcAft>
              <a:buClr>
                <a:schemeClr val="accent1"/>
              </a:buClr>
              <a:buSzPct val="68000"/>
              <a:buFont typeface="Wingdings 3" pitchFamily="18" charset="2"/>
              <a:buChar char="}"/>
              <a:defRPr/>
            </a:pPr>
            <a:endParaRPr lang="en-US" sz="2800">
              <a:latin typeface="+mn-lt"/>
              <a:cs typeface="Arial" pitchFamily="34" charset="0"/>
            </a:endParaRPr>
          </a:p>
          <a:p>
            <a:pPr marL="284163" indent="-284163" eaLnBrk="1" hangingPunct="1">
              <a:spcAft>
                <a:spcPct val="25000"/>
              </a:spcAft>
              <a:buClr>
                <a:schemeClr val="accent1"/>
              </a:buClr>
              <a:buSzPct val="68000"/>
              <a:buFont typeface="Wingdings 3" pitchFamily="18" charset="2"/>
              <a:buChar char="}"/>
              <a:defRPr/>
            </a:pPr>
            <a:r>
              <a:rPr lang="en-US" sz="2800">
                <a:latin typeface="+mn-lt"/>
                <a:cs typeface="Arial" pitchFamily="34" charset="0"/>
              </a:rPr>
              <a:t>Contaminated instrument injuries</a:t>
            </a:r>
          </a:p>
          <a:p>
            <a:pPr marL="284163" indent="-284163" eaLnBrk="1" hangingPunct="1">
              <a:spcAft>
                <a:spcPct val="25000"/>
              </a:spcAft>
              <a:buClr>
                <a:schemeClr val="accent1"/>
              </a:buClr>
              <a:buSzPct val="68000"/>
              <a:buFont typeface="Wingdings 3" pitchFamily="18" charset="2"/>
              <a:buChar char="}"/>
              <a:defRPr/>
            </a:pPr>
            <a:r>
              <a:rPr lang="en-US" sz="2800">
                <a:latin typeface="+mn-lt"/>
                <a:cs typeface="Arial" pitchFamily="34" charset="0"/>
              </a:rPr>
              <a:t>A break in the skin  (cut, lesion, etc.)</a:t>
            </a:r>
          </a:p>
          <a:p>
            <a:pPr marL="284163" indent="-284163" eaLnBrk="1" hangingPunct="1">
              <a:spcAft>
                <a:spcPct val="25000"/>
              </a:spcAft>
              <a:buClr>
                <a:schemeClr val="accent1"/>
              </a:buClr>
              <a:buSzPct val="68000"/>
              <a:buFont typeface="Wingdings 3" pitchFamily="18" charset="2"/>
              <a:buChar char="}"/>
              <a:defRPr/>
            </a:pPr>
            <a:r>
              <a:rPr lang="en-US" sz="2800">
                <a:latin typeface="+mn-lt"/>
                <a:cs typeface="Arial" pitchFamily="34" charset="0"/>
              </a:rPr>
              <a:t>Mucus membranes  (eyes, nose, mouth)</a:t>
            </a:r>
          </a:p>
          <a:p>
            <a:pPr marL="284163" indent="-284163" eaLnBrk="1" hangingPunct="1">
              <a:spcAft>
                <a:spcPct val="25000"/>
              </a:spcAft>
              <a:buClr>
                <a:schemeClr val="accent1"/>
              </a:buClr>
              <a:buSzPct val="68000"/>
              <a:buFont typeface="Wingdings 3" pitchFamily="18" charset="2"/>
              <a:buChar char="}"/>
              <a:defRPr/>
            </a:pPr>
            <a:r>
              <a:rPr lang="en-US" sz="2800">
                <a:latin typeface="+mn-lt"/>
                <a:cs typeface="Arial" pitchFamily="34" charset="0"/>
              </a:rPr>
              <a:t>Sexual contact</a:t>
            </a:r>
          </a:p>
          <a:p>
            <a:pPr marL="284163" indent="-284163" eaLnBrk="1" hangingPunct="1">
              <a:spcAft>
                <a:spcPct val="25000"/>
              </a:spcAft>
              <a:buClr>
                <a:schemeClr val="accent1"/>
              </a:buClr>
              <a:buSzPct val="68000"/>
              <a:buFont typeface="Wingdings 3" pitchFamily="18" charset="2"/>
              <a:buChar char="}"/>
              <a:defRPr/>
            </a:pPr>
            <a:r>
              <a:rPr lang="en-US" sz="2800">
                <a:latin typeface="+mn-lt"/>
                <a:cs typeface="Arial" pitchFamily="34" charset="0"/>
              </a:rPr>
              <a:t>Injection drug use</a:t>
            </a:r>
          </a:p>
          <a:p>
            <a:endParaRPr lang="en-US"/>
          </a:p>
        </p:txBody>
      </p:sp>
      <p:sp>
        <p:nvSpPr>
          <p:cNvPr id="11" name="Arrow: Left 10">
            <a:extLst>
              <a:ext uri="{FF2B5EF4-FFF2-40B4-BE49-F238E27FC236}">
                <a16:creationId xmlns:a16="http://schemas.microsoft.com/office/drawing/2014/main" id="{5A09FD51-8D1C-2902-2CFB-DB3B96E6F943}"/>
              </a:ext>
              <a:ext uri="{C183D7F6-B498-43B3-948B-1728B52AA6E4}">
                <adec:decorative xmlns:adec="http://schemas.microsoft.com/office/drawing/2017/decorative" val="1"/>
              </a:ext>
            </a:extLst>
          </p:cNvPr>
          <p:cNvSpPr/>
          <p:nvPr/>
        </p:nvSpPr>
        <p:spPr>
          <a:xfrm>
            <a:off x="5066173" y="2873944"/>
            <a:ext cx="824191" cy="243429"/>
          </a:xfrm>
          <a:prstGeom prst="leftArrow">
            <a:avLst/>
          </a:prstGeom>
          <a:effectLst>
            <a:outerShdw blurRad="50800" dist="50800" dir="5400000" algn="ctr" rotWithShape="0">
              <a:schemeClr val="tx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a:extLst>
              <a:ext uri="{FF2B5EF4-FFF2-40B4-BE49-F238E27FC236}">
                <a16:creationId xmlns:a16="http://schemas.microsoft.com/office/drawing/2014/main" id="{20F10A2C-96EB-B28A-6A7B-4DDA11F60FC9}"/>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a:stretch>
            <a:fillRect/>
          </a:stretch>
        </p:blipFill>
        <p:spPr bwMode="auto">
          <a:xfrm>
            <a:off x="1814459" y="1520824"/>
            <a:ext cx="2974304" cy="1968501"/>
          </a:xfrm>
          <a:prstGeom prst="rect">
            <a:avLst/>
          </a:prstGeom>
          <a:noFill/>
          <a:ln w="19050">
            <a:solidFill>
              <a:schemeClr val="tx1"/>
            </a:solidFill>
            <a:miter lim="800000"/>
            <a:headEnd/>
            <a:tailEnd/>
          </a:ln>
          <a:effectLst>
            <a:outerShdw blurRad="50800" dist="50800" dir="5400000" algn="ctr" rotWithShape="0">
              <a:schemeClr val="tx1">
                <a:lumMod val="20000"/>
                <a:lumOff val="80000"/>
              </a:scheme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CC2CE8E-8422-B4BB-09DC-244DAC6543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84995" y="3868205"/>
            <a:ext cx="2706859" cy="2036240"/>
          </a:xfrm>
          <a:prstGeom prst="rect">
            <a:avLst/>
          </a:prstGeom>
          <a:effectLst>
            <a:outerShdw blurRad="50800" dist="50800" dir="5400000" algn="ctr" rotWithShape="0">
              <a:schemeClr val="tx1">
                <a:lumMod val="40000"/>
                <a:lumOff val="60000"/>
              </a:schemeClr>
            </a:outerShdw>
          </a:effectLst>
        </p:spPr>
      </p:pic>
    </p:spTree>
    <p:extLst>
      <p:ext uri="{BB962C8B-B14F-4D97-AF65-F5344CB8AC3E}">
        <p14:creationId xmlns:p14="http://schemas.microsoft.com/office/powerpoint/2010/main" val="317764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310C-67FC-DC7F-8C28-ED8373338431}"/>
              </a:ext>
              <a:ext uri="{C183D7F6-B498-43B3-948B-1728B52AA6E4}">
                <adec:decorative xmlns:adec="http://schemas.microsoft.com/office/drawing/2017/decorative" val="0"/>
              </a:ext>
            </a:extLst>
          </p:cNvPr>
          <p:cNvSpPr>
            <a:spLocks noGrp="1"/>
          </p:cNvSpPr>
          <p:nvPr>
            <p:ph type="title"/>
          </p:nvPr>
        </p:nvSpPr>
        <p:spPr>
          <a:xfrm>
            <a:off x="838200" y="365125"/>
            <a:ext cx="10515600" cy="1325563"/>
          </a:xfrm>
        </p:spPr>
        <p:txBody>
          <a:bodyPr anchor="ctr">
            <a:normAutofit/>
          </a:bodyPr>
          <a:lstStyle/>
          <a:p>
            <a:r>
              <a:rPr lang="en-US"/>
              <a:t>Transmission of BBPs</a:t>
            </a:r>
          </a:p>
        </p:txBody>
      </p:sp>
      <p:sp>
        <p:nvSpPr>
          <p:cNvPr id="4" name="Content Placeholder 3">
            <a:extLst>
              <a:ext uri="{FF2B5EF4-FFF2-40B4-BE49-F238E27FC236}">
                <a16:creationId xmlns:a16="http://schemas.microsoft.com/office/drawing/2014/main" id="{20CEB39A-C88F-3752-BE4E-F44938A60770}"/>
              </a:ext>
            </a:extLst>
          </p:cNvPr>
          <p:cNvSpPr>
            <a:spLocks noGrp="1"/>
          </p:cNvSpPr>
          <p:nvPr>
            <p:ph sz="half" idx="1"/>
          </p:nvPr>
        </p:nvSpPr>
        <p:spPr>
          <a:xfrm>
            <a:off x="838200" y="1825625"/>
            <a:ext cx="5181600" cy="4183289"/>
          </a:xfrm>
        </p:spPr>
        <p:txBody>
          <a:bodyPr>
            <a:normAutofit/>
          </a:bodyPr>
          <a:lstStyle/>
          <a:p>
            <a:pPr marL="0" marR="0" indent="0">
              <a:spcBef>
                <a:spcPts val="0"/>
              </a:spcBef>
              <a:spcAft>
                <a:spcPts val="800"/>
              </a:spcAft>
              <a:buNone/>
            </a:pPr>
            <a:r>
              <a:rPr lang="en-US" sz="2000">
                <a:effectLst/>
              </a:rPr>
              <a:t>Occupational Exposure:</a:t>
            </a:r>
          </a:p>
          <a:p>
            <a:pPr marL="342900" marR="0" lvl="0" indent="-342900">
              <a:spcBef>
                <a:spcPts val="0"/>
              </a:spcBef>
              <a:spcAft>
                <a:spcPts val="800"/>
              </a:spcAft>
              <a:buFont typeface="Times New Roman" panose="02020603050405020304" pitchFamily="18" charset="0"/>
              <a:buChar char="•"/>
              <a:tabLst>
                <a:tab pos="457200" algn="l"/>
              </a:tabLst>
            </a:pPr>
            <a:r>
              <a:rPr lang="en-US" sz="2000">
                <a:effectLst/>
              </a:rPr>
              <a:t>Means reasonably anticipated skin, eye, mucous membrane, piercing of the skin, contact with blood or other potentially infectious materials (OPIM) that may result from the performance of an employee's duties.</a:t>
            </a:r>
          </a:p>
          <a:p>
            <a:pPr marL="0" marR="0" indent="0">
              <a:spcBef>
                <a:spcPts val="0"/>
              </a:spcBef>
              <a:spcAft>
                <a:spcPts val="800"/>
              </a:spcAft>
              <a:buNone/>
            </a:pPr>
            <a:r>
              <a:rPr lang="en-US" sz="2000">
                <a:effectLst/>
              </a:rPr>
              <a:t>Exposure Incident:</a:t>
            </a:r>
          </a:p>
          <a:p>
            <a:pPr marL="342900" marR="0" lvl="0" indent="-342900">
              <a:spcBef>
                <a:spcPts val="0"/>
              </a:spcBef>
              <a:spcAft>
                <a:spcPts val="800"/>
              </a:spcAft>
              <a:buFont typeface="Times New Roman" panose="02020603050405020304" pitchFamily="18" charset="0"/>
              <a:buChar char="•"/>
              <a:tabLst>
                <a:tab pos="457200" algn="l"/>
              </a:tabLst>
            </a:pPr>
            <a:r>
              <a:rPr lang="en-US" sz="2000">
                <a:effectLst/>
              </a:rPr>
              <a:t>Means an actual eye, mouth, other mucous membrane, non-intact skin or skin piercing contact with blood or OPIM while performing your work duties.</a:t>
            </a:r>
          </a:p>
          <a:p>
            <a:endParaRPr lang="en-US" sz="2000"/>
          </a:p>
        </p:txBody>
      </p:sp>
      <p:pic>
        <p:nvPicPr>
          <p:cNvPr id="6" name="Content Placeholder 5" descr="Woman wearing mask">
            <a:extLst>
              <a:ext uri="{FF2B5EF4-FFF2-40B4-BE49-F238E27FC236}">
                <a16:creationId xmlns:a16="http://schemas.microsoft.com/office/drawing/2014/main" id="{47801A5A-386C-B413-3282-B0E06D091DB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0327" r="-2" b="-2"/>
          <a:stretch/>
        </p:blipFill>
        <p:spPr>
          <a:xfrm>
            <a:off x="6172200" y="1825625"/>
            <a:ext cx="5181600" cy="4183289"/>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90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600F-632F-F96C-19C2-043B23DB5C34}"/>
              </a:ext>
            </a:extLst>
          </p:cNvPr>
          <p:cNvSpPr>
            <a:spLocks noGrp="1"/>
          </p:cNvSpPr>
          <p:nvPr>
            <p:ph type="title"/>
          </p:nvPr>
        </p:nvSpPr>
        <p:spPr>
          <a:xfrm>
            <a:off x="838199" y="365125"/>
            <a:ext cx="10601739" cy="1145623"/>
          </a:xfrm>
        </p:spPr>
        <p:txBody>
          <a:bodyPr/>
          <a:lstStyle/>
          <a:p>
            <a:r>
              <a:rPr lang="en-US"/>
              <a:t>Common Bloodborne Pathogen Diseases</a:t>
            </a:r>
          </a:p>
        </p:txBody>
      </p:sp>
      <p:sp>
        <p:nvSpPr>
          <p:cNvPr id="3" name="Content Placeholder 2" descr="Hepatitis B (HBV)&#10;&#10;Hepatitis C (HCV)&#10;&#10;HIV/AIDS&#10;">
            <a:extLst>
              <a:ext uri="{FF2B5EF4-FFF2-40B4-BE49-F238E27FC236}">
                <a16:creationId xmlns:a16="http://schemas.microsoft.com/office/drawing/2014/main" id="{C9773612-8719-E24A-C91F-B2956090F62B}"/>
              </a:ext>
            </a:extLst>
          </p:cNvPr>
          <p:cNvSpPr>
            <a:spLocks noGrp="1"/>
          </p:cNvSpPr>
          <p:nvPr>
            <p:ph sz="half" idx="1"/>
          </p:nvPr>
        </p:nvSpPr>
        <p:spPr>
          <a:xfrm>
            <a:off x="838200" y="1825625"/>
            <a:ext cx="4411133" cy="4183289"/>
          </a:xfrm>
          <a:effectLst/>
        </p:spPr>
        <p:style>
          <a:lnRef idx="2">
            <a:schemeClr val="dk1">
              <a:shade val="50000"/>
            </a:schemeClr>
          </a:lnRef>
          <a:fillRef idx="1">
            <a:schemeClr val="dk1"/>
          </a:fillRef>
          <a:effectRef idx="0">
            <a:schemeClr val="dk1"/>
          </a:effectRef>
          <a:fontRef idx="minor">
            <a:schemeClr val="lt1"/>
          </a:fontRef>
        </p:style>
        <p:txBody>
          <a:bodyPr/>
          <a:lstStyle/>
          <a:p>
            <a:pPr>
              <a:buFont typeface="Wingdings" panose="05000000000000000000" pitchFamily="2" charset="2"/>
              <a:buChar char="Ø"/>
            </a:pPr>
            <a:endParaRPr lang="en-US"/>
          </a:p>
          <a:p>
            <a:pPr>
              <a:buFont typeface="Wingdings" panose="05000000000000000000" pitchFamily="2" charset="2"/>
              <a:buChar char="Ø"/>
            </a:pPr>
            <a:r>
              <a:rPr lang="en-US"/>
              <a:t>Hepatitis B (HBV)</a:t>
            </a:r>
          </a:p>
          <a:p>
            <a:pPr>
              <a:buFont typeface="Wingdings" panose="05000000000000000000" pitchFamily="2" charset="2"/>
              <a:buChar char="Ø"/>
            </a:pPr>
            <a:endParaRPr lang="en-US"/>
          </a:p>
          <a:p>
            <a:pPr>
              <a:buFont typeface="Wingdings" panose="05000000000000000000" pitchFamily="2" charset="2"/>
              <a:buChar char="Ø"/>
            </a:pPr>
            <a:r>
              <a:rPr lang="en-US"/>
              <a:t>Hepatitis C (HCV)</a:t>
            </a:r>
          </a:p>
          <a:p>
            <a:pPr>
              <a:buFont typeface="Wingdings" panose="05000000000000000000" pitchFamily="2" charset="2"/>
              <a:buChar char="Ø"/>
            </a:pPr>
            <a:endParaRPr lang="en-US"/>
          </a:p>
          <a:p>
            <a:pPr>
              <a:buFont typeface="Wingdings" panose="05000000000000000000" pitchFamily="2" charset="2"/>
              <a:buChar char="Ø"/>
            </a:pPr>
            <a:r>
              <a:rPr lang="en-US"/>
              <a:t>HIV/AIDS</a:t>
            </a:r>
          </a:p>
          <a:p>
            <a:endParaRPr lang="en-US"/>
          </a:p>
        </p:txBody>
      </p:sp>
      <p:pic>
        <p:nvPicPr>
          <p:cNvPr id="10" name="Content Placeholder 9">
            <a:extLst>
              <a:ext uri="{FF2B5EF4-FFF2-40B4-BE49-F238E27FC236}">
                <a16:creationId xmlns:a16="http://schemas.microsoft.com/office/drawing/2014/main" id="{CB6480F9-8D58-4F3C-B553-C97A442E4699}"/>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4911" y="1719666"/>
            <a:ext cx="1693369" cy="1348851"/>
          </a:xfrm>
        </p:spPr>
      </p:pic>
      <p:pic>
        <p:nvPicPr>
          <p:cNvPr id="12" name="Picture 11">
            <a:extLst>
              <a:ext uri="{FF2B5EF4-FFF2-40B4-BE49-F238E27FC236}">
                <a16:creationId xmlns:a16="http://schemas.microsoft.com/office/drawing/2014/main" id="{D354FDA5-F16F-76FE-CCB7-891690DBB0E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9497" y="1943929"/>
            <a:ext cx="2241224" cy="2677867"/>
          </a:xfrm>
          <a:prstGeom prst="rect">
            <a:avLst/>
          </a:prstGeom>
        </p:spPr>
      </p:pic>
      <p:pic>
        <p:nvPicPr>
          <p:cNvPr id="14" name="Picture 13">
            <a:extLst>
              <a:ext uri="{FF2B5EF4-FFF2-40B4-BE49-F238E27FC236}">
                <a16:creationId xmlns:a16="http://schemas.microsoft.com/office/drawing/2014/main" id="{CFFF44FE-5924-ED0A-1F11-16404FF0E2F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415" y="3372800"/>
            <a:ext cx="2988298" cy="2677867"/>
          </a:xfrm>
          <a:prstGeom prst="rect">
            <a:avLst/>
          </a:prstGeom>
        </p:spPr>
      </p:pic>
    </p:spTree>
    <p:extLst>
      <p:ext uri="{BB962C8B-B14F-4D97-AF65-F5344CB8AC3E}">
        <p14:creationId xmlns:p14="http://schemas.microsoft.com/office/powerpoint/2010/main" val="10656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FA8F-E6C4-6A6D-DEE7-3CA98FAA31D7}"/>
              </a:ext>
            </a:extLst>
          </p:cNvPr>
          <p:cNvSpPr>
            <a:spLocks noGrp="1"/>
          </p:cNvSpPr>
          <p:nvPr>
            <p:ph type="title"/>
          </p:nvPr>
        </p:nvSpPr>
        <p:spPr>
          <a:xfrm>
            <a:off x="838200" y="365125"/>
            <a:ext cx="10515600" cy="1325563"/>
          </a:xfrm>
        </p:spPr>
        <p:txBody>
          <a:bodyPr anchor="ctr">
            <a:normAutofit/>
          </a:bodyPr>
          <a:lstStyle/>
          <a:p>
            <a:r>
              <a:rPr lang="en-US"/>
              <a:t>HBV-Hepatitis B Virus</a:t>
            </a:r>
          </a:p>
        </p:txBody>
      </p:sp>
      <p:sp>
        <p:nvSpPr>
          <p:cNvPr id="4" name="Content Placeholder 3" descr="General Information&#10;Can live for 7+ days in dried blood&#10;100 times more contagious than HIV&#10;Can range from a short-term mild illness lasting a few weeks, to a serious lifelong illness&#10;Preventable with a vaccine&#10;">
            <a:extLst>
              <a:ext uri="{FF2B5EF4-FFF2-40B4-BE49-F238E27FC236}">
                <a16:creationId xmlns:a16="http://schemas.microsoft.com/office/drawing/2014/main" id="{43D78D57-EF37-C635-6593-6AD69593EA05}"/>
              </a:ext>
            </a:extLst>
          </p:cNvPr>
          <p:cNvSpPr>
            <a:spLocks noGrp="1"/>
          </p:cNvSpPr>
          <p:nvPr>
            <p:ph sz="half" idx="1"/>
          </p:nvPr>
        </p:nvSpPr>
        <p:spPr>
          <a:xfrm>
            <a:off x="838200" y="1825625"/>
            <a:ext cx="5181600" cy="4183289"/>
          </a:xfr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rmAutofit/>
          </a:bodyPr>
          <a:lstStyle/>
          <a:p>
            <a:pPr>
              <a:spcBef>
                <a:spcPct val="0"/>
              </a:spcBef>
              <a:spcAft>
                <a:spcPct val="30000"/>
              </a:spcAft>
            </a:pPr>
            <a:r>
              <a:rPr lang="en-US" sz="2600" b="1">
                <a:ea typeface="+mn-lt"/>
                <a:cs typeface="+mn-lt"/>
              </a:rPr>
              <a:t>General Information</a:t>
            </a:r>
            <a:endParaRPr lang="en-US" sz="2600">
              <a:ea typeface="+mn-lt"/>
              <a:cs typeface="+mn-lt"/>
            </a:endParaRPr>
          </a:p>
          <a:p>
            <a:pPr marL="287020" indent="-287020">
              <a:spcBef>
                <a:spcPct val="0"/>
              </a:spcBef>
              <a:spcAft>
                <a:spcPct val="30000"/>
              </a:spcAft>
            </a:pPr>
            <a:r>
              <a:rPr lang="en-US" sz="2600">
                <a:ea typeface="+mn-lt"/>
                <a:cs typeface="+mn-lt"/>
              </a:rPr>
              <a:t>Can live for 7+ days in dried blood</a:t>
            </a:r>
          </a:p>
          <a:p>
            <a:pPr marL="287020" indent="-287020">
              <a:spcBef>
                <a:spcPct val="0"/>
              </a:spcBef>
              <a:spcAft>
                <a:spcPct val="30000"/>
              </a:spcAft>
            </a:pPr>
            <a:r>
              <a:rPr lang="en-US" sz="2600">
                <a:ea typeface="+mn-lt"/>
                <a:cs typeface="+mn-lt"/>
              </a:rPr>
              <a:t>100 times more contagious than HIV</a:t>
            </a:r>
          </a:p>
          <a:p>
            <a:pPr marL="287020" indent="-287020">
              <a:spcBef>
                <a:spcPct val="0"/>
              </a:spcBef>
              <a:spcAft>
                <a:spcPct val="30000"/>
              </a:spcAft>
            </a:pPr>
            <a:r>
              <a:rPr lang="en-US" sz="2600">
                <a:ea typeface="+mn-lt"/>
                <a:cs typeface="+mn-lt"/>
              </a:rPr>
              <a:t>Can range from a short-term mild illness lasting a few weeks, to a serious lifelong illness</a:t>
            </a:r>
          </a:p>
          <a:p>
            <a:pPr marL="287020" indent="-287020">
              <a:spcBef>
                <a:spcPct val="0"/>
              </a:spcBef>
              <a:spcAft>
                <a:spcPct val="30000"/>
              </a:spcAft>
            </a:pPr>
            <a:r>
              <a:rPr lang="en-US" sz="2600">
                <a:solidFill>
                  <a:srgbClr val="FFFFFF"/>
                </a:solidFill>
                <a:ea typeface="+mn-lt"/>
                <a:cs typeface="+mn-lt"/>
              </a:rPr>
              <a:t>Preventable with a vaccine</a:t>
            </a:r>
            <a:endParaRPr lang="en-US"/>
          </a:p>
        </p:txBody>
      </p:sp>
      <p:pic>
        <p:nvPicPr>
          <p:cNvPr id="6" name="Picture 8" descr="Hepatitis B Virus ">
            <a:extLst>
              <a:ext uri="{FF2B5EF4-FFF2-40B4-BE49-F238E27FC236}">
                <a16:creationId xmlns:a16="http://schemas.microsoft.com/office/drawing/2014/main" id="{FB1DA02B-6494-435D-E9C4-32CAB97D439D}"/>
              </a:ext>
            </a:extLst>
          </p:cNvPr>
          <p:cNvPicPr>
            <a:picLocks noGrp="1" noChangeAspect="1"/>
          </p:cNvPicPr>
          <p:nvPr>
            <p:ph sz="half" idx="2"/>
          </p:nvPr>
        </p:nvPicPr>
        <p:blipFill rotWithShape="1">
          <a:blip r:embed="rId3"/>
          <a:srcRect t="3529" r="-3" b="7208"/>
          <a:stretch/>
        </p:blipFill>
        <p:spPr>
          <a:xfrm>
            <a:off x="6330176" y="2020772"/>
            <a:ext cx="4977161" cy="4016021"/>
          </a:xfrm>
          <a:noFill/>
        </p:spPr>
      </p:pic>
    </p:spTree>
    <p:extLst>
      <p:ext uri="{BB962C8B-B14F-4D97-AF65-F5344CB8AC3E}">
        <p14:creationId xmlns:p14="http://schemas.microsoft.com/office/powerpoint/2010/main" val="210925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B935-3627-429F-911B-4F8CDEC798F5}"/>
              </a:ext>
            </a:extLst>
          </p:cNvPr>
          <p:cNvSpPr>
            <a:spLocks noGrp="1"/>
          </p:cNvSpPr>
          <p:nvPr>
            <p:ph type="title"/>
          </p:nvPr>
        </p:nvSpPr>
        <p:spPr>
          <a:xfrm>
            <a:off x="838200" y="365125"/>
            <a:ext cx="10515600" cy="1325563"/>
          </a:xfrm>
        </p:spPr>
        <p:txBody>
          <a:bodyPr anchor="ctr">
            <a:normAutofit/>
          </a:bodyPr>
          <a:lstStyle/>
          <a:p>
            <a:r>
              <a:rPr lang="en-US"/>
              <a:t>Symptoms of Hepatitis B Infection</a:t>
            </a:r>
          </a:p>
        </p:txBody>
      </p:sp>
      <p:graphicFrame>
        <p:nvGraphicFramePr>
          <p:cNvPr id="4" name="Content Placeholder 3" descr="Flu-like symptoms that include:​&#10;&#10;Fatigue​&#10;&#10;Fever​&#10;&#10;Abdominal pain​&#10;&#10;Loss of appetite​&#10;&#10;Nausea and vomiting​&#10;&#10;Joint pain​&#10;&#10;Jaundice​&#10;&#10;Dark urine" title="Symptoms of Hepatitis B Infection">
            <a:extLst>
              <a:ext uri="{FF2B5EF4-FFF2-40B4-BE49-F238E27FC236}">
                <a16:creationId xmlns:a16="http://schemas.microsoft.com/office/drawing/2014/main" id="{452A5044-20BC-1C08-6AAE-1D7A56DE8F7F}"/>
              </a:ext>
            </a:extLst>
          </p:cNvPr>
          <p:cNvGraphicFramePr>
            <a:graphicFrameLocks noGrp="1"/>
          </p:cNvGraphicFramePr>
          <p:nvPr>
            <p:ph sz="half" idx="1"/>
            <p:extLst>
              <p:ext uri="{D42A27DB-BD31-4B8C-83A1-F6EECF244321}">
                <p14:modId xmlns:p14="http://schemas.microsoft.com/office/powerpoint/2010/main" val="1079152197"/>
              </p:ext>
            </p:extLst>
          </p:nvPr>
        </p:nvGraphicFramePr>
        <p:xfrm>
          <a:off x="905934" y="1690688"/>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descr="Hepatitis B can become chronic after 6 months if the virus is not cleared by the immune system. ​&#10;&#10;Chronic Hepatitis B can lead to cirrhosis of the liver or cancer." title="Symptoms of Hepatitis B Infection">
            <a:extLst>
              <a:ext uri="{FF2B5EF4-FFF2-40B4-BE49-F238E27FC236}">
                <a16:creationId xmlns:a16="http://schemas.microsoft.com/office/drawing/2014/main" id="{8A99973D-B611-DBBB-8321-4031523746EA}"/>
              </a:ext>
            </a:extLst>
          </p:cNvPr>
          <p:cNvGraphicFramePr>
            <a:graphicFrameLocks noGrp="1"/>
          </p:cNvGraphicFramePr>
          <p:nvPr>
            <p:ph sz="half" idx="2"/>
            <p:extLst>
              <p:ext uri="{D42A27DB-BD31-4B8C-83A1-F6EECF244321}">
                <p14:modId xmlns:p14="http://schemas.microsoft.com/office/powerpoint/2010/main" val="888119317"/>
              </p:ext>
            </p:extLst>
          </p:nvPr>
        </p:nvGraphicFramePr>
        <p:xfrm>
          <a:off x="6172200" y="1825625"/>
          <a:ext cx="5181600" cy="4183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7122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82BC80D-170B-61EC-E81E-D721A5C99C8B}"/>
              </a:ext>
            </a:extLst>
          </p:cNvPr>
          <p:cNvSpPr>
            <a:spLocks noGrp="1"/>
          </p:cNvSpPr>
          <p:nvPr>
            <p:ph type="title"/>
          </p:nvPr>
        </p:nvSpPr>
        <p:spPr>
          <a:xfrm>
            <a:off x="839788" y="457200"/>
            <a:ext cx="6393291" cy="1600200"/>
          </a:xfrm>
        </p:spPr>
        <p:txBody>
          <a:bodyPr>
            <a:normAutofit/>
          </a:bodyPr>
          <a:lstStyle/>
          <a:p>
            <a:pPr algn="ctr"/>
            <a:r>
              <a:rPr lang="en-US" sz="4400" b="1"/>
              <a:t>HCV – Hepatitis C Virus</a:t>
            </a:r>
            <a:br>
              <a:rPr lang="en-US" sz="2800"/>
            </a:br>
            <a:r>
              <a:rPr lang="en-US" sz="2800">
                <a:solidFill>
                  <a:schemeClr val="accent2">
                    <a:lumMod val="75000"/>
                  </a:schemeClr>
                </a:solidFill>
              </a:rPr>
              <a:t>General Facts</a:t>
            </a:r>
          </a:p>
        </p:txBody>
      </p:sp>
      <p:sp>
        <p:nvSpPr>
          <p:cNvPr id="5" name="Text Placeholder 4">
            <a:extLst>
              <a:ext uri="{FF2B5EF4-FFF2-40B4-BE49-F238E27FC236}">
                <a16:creationId xmlns:a16="http://schemas.microsoft.com/office/drawing/2014/main" id="{C47D8D00-1825-8F12-1440-9E3277265FCA}"/>
              </a:ext>
            </a:extLst>
          </p:cNvPr>
          <p:cNvSpPr>
            <a:spLocks noGrp="1"/>
          </p:cNvSpPr>
          <p:nvPr>
            <p:ph type="body" sz="half" idx="2"/>
          </p:nvPr>
        </p:nvSpPr>
        <p:spPr/>
        <p:txBody>
          <a:bodyPr>
            <a:noAutofit/>
          </a:bodyPr>
          <a:lstStyle/>
          <a:p>
            <a:pPr marL="0" indent="0">
              <a:buNone/>
            </a:pPr>
            <a:r>
              <a:rPr lang="en-US" sz="1800"/>
              <a:t>Hepatitis C Liver</a:t>
            </a:r>
          </a:p>
          <a:p>
            <a:pPr marL="285750" indent="-285750">
              <a:buFont typeface="Arial"/>
              <a:buChar char="•"/>
            </a:pPr>
            <a:r>
              <a:rPr lang="en-US" sz="2000">
                <a:ea typeface="+mn-lt"/>
                <a:cs typeface="+mn-lt"/>
              </a:rPr>
              <a:t> The most common chronic bloodborne infection in the U.S.</a:t>
            </a:r>
            <a:endParaRPr lang="en-US" sz="2000">
              <a:cs typeface="Segoe UI"/>
            </a:endParaRPr>
          </a:p>
          <a:p>
            <a:pPr marL="285750" indent="-285750">
              <a:buFont typeface="Arial"/>
              <a:buChar char="•"/>
            </a:pPr>
            <a:r>
              <a:rPr lang="en-US" sz="2000">
                <a:ea typeface="+mn-lt"/>
                <a:cs typeface="+mn-lt"/>
              </a:rPr>
              <a:t>Leading cause of liver transplantation in U.S.</a:t>
            </a:r>
          </a:p>
          <a:p>
            <a:pPr marL="285750" indent="-285750">
              <a:buFont typeface="Arial"/>
              <a:buChar char="•"/>
            </a:pPr>
            <a:r>
              <a:rPr lang="en-US" sz="2000">
                <a:ea typeface="+mn-lt"/>
                <a:cs typeface="+mn-lt"/>
              </a:rPr>
              <a:t>12,000 deaths per year</a:t>
            </a:r>
          </a:p>
          <a:p>
            <a:pPr marL="285750" indent="-285750">
              <a:buFont typeface="Arial"/>
              <a:buChar char="•"/>
            </a:pPr>
            <a:r>
              <a:rPr lang="en-US" sz="2000">
                <a:ea typeface="+mn-lt"/>
                <a:cs typeface="+mn-lt"/>
              </a:rPr>
              <a:t>Can be acute or chronic</a:t>
            </a:r>
          </a:p>
          <a:p>
            <a:pPr marL="285750" indent="-285750">
              <a:buFont typeface="Arial"/>
              <a:buChar char="•"/>
            </a:pPr>
            <a:r>
              <a:rPr lang="en-US" sz="2000">
                <a:ea typeface="+mn-lt"/>
                <a:cs typeface="+mn-lt"/>
              </a:rPr>
              <a:t>Drugs are now available to treat infected people</a:t>
            </a:r>
            <a:endParaRPr lang="en-US" sz="2000"/>
          </a:p>
          <a:p>
            <a:pPr marL="0" indent="0">
              <a:buNone/>
            </a:pPr>
            <a:endParaRPr lang="en-US" sz="1800"/>
          </a:p>
        </p:txBody>
      </p:sp>
      <p:pic>
        <p:nvPicPr>
          <p:cNvPr id="7" name="Content Placeholder 6" descr="Picture of Healthy Human Liver">
            <a:extLst>
              <a:ext uri="{FF2B5EF4-FFF2-40B4-BE49-F238E27FC236}">
                <a16:creationId xmlns:a16="http://schemas.microsoft.com/office/drawing/2014/main" id="{705C6B86-63B7-9EDE-AE52-18C35C521FD2}"/>
              </a:ext>
            </a:extLst>
          </p:cNvPr>
          <p:cNvPicPr>
            <a:picLocks noGrp="1" noChangeAspect="1"/>
          </p:cNvPicPr>
          <p:nvPr>
            <p:ph type="pic" idx="1"/>
          </p:nvPr>
        </p:nvPicPr>
        <p:blipFill rotWithShape="1">
          <a:blip r:embed="rId3"/>
          <a:srcRect t="961" b="961"/>
          <a:stretch/>
        </p:blipFill>
        <p:spPr>
          <a:xfrm>
            <a:off x="6099646" y="2202505"/>
            <a:ext cx="2372499" cy="1835923"/>
          </a:xfrm>
          <a:prstGeom prst="roundRect">
            <a:avLst>
              <a:gd name="adj" fmla="val 8594"/>
            </a:avLst>
          </a:prstGeom>
          <a:solidFill>
            <a:srgbClr val="FFFFFF">
              <a:shade val="85000"/>
            </a:srgbClr>
          </a:solidFill>
          <a:ln>
            <a:noFill/>
          </a:ln>
          <a:effectLst/>
        </p:spPr>
      </p:pic>
      <p:pic>
        <p:nvPicPr>
          <p:cNvPr id="8" name="Content Placeholder 7" descr="Hepatitis C liver">
            <a:extLst>
              <a:ext uri="{FF2B5EF4-FFF2-40B4-BE49-F238E27FC236}">
                <a16:creationId xmlns:a16="http://schemas.microsoft.com/office/drawing/2014/main" id="{C90A797B-F032-25F9-0E6C-888868A3C2E5}"/>
              </a:ext>
            </a:extLst>
          </p:cNvPr>
          <p:cNvPicPr>
            <a:picLocks noGrp="1" noChangeAspect="1"/>
          </p:cNvPicPr>
          <p:nvPr>
            <p:ph idx="4294967295"/>
          </p:nvPr>
        </p:nvPicPr>
        <p:blipFill rotWithShape="1">
          <a:blip r:embed="rId4"/>
          <a:srcRect l="474" r="474"/>
          <a:stretch/>
        </p:blipFill>
        <p:spPr>
          <a:xfrm>
            <a:off x="8788314" y="1717718"/>
            <a:ext cx="2301875" cy="1825625"/>
          </a:xfrm>
          <a:prstGeom prst="roundRect">
            <a:avLst>
              <a:gd name="adj" fmla="val 8594"/>
            </a:avLst>
          </a:prstGeom>
          <a:solidFill>
            <a:srgbClr val="FFFFFF">
              <a:shade val="85000"/>
            </a:srgbClr>
          </a:solidFill>
          <a:ln>
            <a:noFill/>
          </a:ln>
          <a:effectLst/>
        </p:spPr>
      </p:pic>
      <p:sp>
        <p:nvSpPr>
          <p:cNvPr id="11" name="TextBox 10">
            <a:extLst>
              <a:ext uri="{FF2B5EF4-FFF2-40B4-BE49-F238E27FC236}">
                <a16:creationId xmlns:a16="http://schemas.microsoft.com/office/drawing/2014/main" id="{F286AC4B-8BFD-4AF2-36E3-5A4132821729}"/>
              </a:ext>
            </a:extLst>
          </p:cNvPr>
          <p:cNvSpPr txBox="1"/>
          <p:nvPr/>
        </p:nvSpPr>
        <p:spPr>
          <a:xfrm>
            <a:off x="6096125" y="4082493"/>
            <a:ext cx="2532780" cy="369332"/>
          </a:xfrm>
          <a:prstGeom prst="rect">
            <a:avLst/>
          </a:prstGeom>
          <a:noFill/>
        </p:spPr>
        <p:txBody>
          <a:bodyPr wrap="square" rtlCol="0">
            <a:spAutoFit/>
          </a:bodyPr>
          <a:lstStyle/>
          <a:p>
            <a:r>
              <a:rPr lang="en-US"/>
              <a:t>Healthy Human Liver</a:t>
            </a:r>
          </a:p>
        </p:txBody>
      </p:sp>
      <p:sp>
        <p:nvSpPr>
          <p:cNvPr id="34" name="TextBox 33">
            <a:extLst>
              <a:ext uri="{FF2B5EF4-FFF2-40B4-BE49-F238E27FC236}">
                <a16:creationId xmlns:a16="http://schemas.microsoft.com/office/drawing/2014/main" id="{8E17D170-44F4-4362-DAB3-6CAA35C4AB94}"/>
              </a:ext>
            </a:extLst>
          </p:cNvPr>
          <p:cNvSpPr txBox="1"/>
          <p:nvPr/>
        </p:nvSpPr>
        <p:spPr>
          <a:xfrm>
            <a:off x="9048750" y="3797127"/>
            <a:ext cx="2033716" cy="3732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Hepatitis C liver</a:t>
            </a:r>
            <a:endParaRPr lang="en-US"/>
          </a:p>
        </p:txBody>
      </p:sp>
      <p:sp>
        <p:nvSpPr>
          <p:cNvPr id="10" name="TextBox 9">
            <a:extLst>
              <a:ext uri="{FF2B5EF4-FFF2-40B4-BE49-F238E27FC236}">
                <a16:creationId xmlns:a16="http://schemas.microsoft.com/office/drawing/2014/main" id="{8A4406BB-6793-5CDE-A9AA-101A81359B54}"/>
              </a:ext>
            </a:extLst>
          </p:cNvPr>
          <p:cNvSpPr txBox="1"/>
          <p:nvPr/>
        </p:nvSpPr>
        <p:spPr>
          <a:xfrm>
            <a:off x="5948144" y="5119099"/>
            <a:ext cx="3714486" cy="261610"/>
          </a:xfrm>
          <a:prstGeom prst="rect">
            <a:avLst/>
          </a:prstGeom>
          <a:noFill/>
        </p:spPr>
        <p:txBody>
          <a:bodyPr wrap="square">
            <a:spAutoFit/>
          </a:bodyPr>
          <a:lstStyle/>
          <a:p>
            <a:pPr eaLnBrk="1" hangingPunct="1">
              <a:spcBef>
                <a:spcPct val="0"/>
              </a:spcBef>
              <a:buClrTx/>
              <a:buSzTx/>
              <a:buFontTx/>
              <a:buNone/>
            </a:pPr>
            <a:r>
              <a:rPr lang="en-US" altLang="en-US" sz="1100" i="1">
                <a:latin typeface="Arial" panose="020B0604020202020204" pitchFamily="34" charset="0"/>
                <a:hlinkClick r:id="rId5"/>
              </a:rPr>
              <a:t>Copyright</a:t>
            </a:r>
            <a:r>
              <a:rPr lang="en-US" altLang="en-US" sz="1100" i="1">
                <a:latin typeface="Arial" panose="020B0604020202020204" pitchFamily="34" charset="0"/>
              </a:rPr>
              <a:t> 1998 Trustees of Dartmouth College</a:t>
            </a:r>
          </a:p>
        </p:txBody>
      </p:sp>
    </p:spTree>
    <p:extLst>
      <p:ext uri="{BB962C8B-B14F-4D97-AF65-F5344CB8AC3E}">
        <p14:creationId xmlns:p14="http://schemas.microsoft.com/office/powerpoint/2010/main" val="293273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8DAB7B-65E4-4467-8B9D-6747CFCEA801}"/>
              </a:ext>
            </a:extLst>
          </p:cNvPr>
          <p:cNvSpPr txBox="1">
            <a:spLocks noGrp="1"/>
          </p:cNvSpPr>
          <p:nvPr>
            <p:ph type="title" idx="4294967295"/>
          </p:nvPr>
        </p:nvSpPr>
        <p:spPr>
          <a:xfrm>
            <a:off x="666159" y="570625"/>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Vision</a:t>
            </a:r>
          </a:p>
        </p:txBody>
      </p:sp>
      <p:sp>
        <p:nvSpPr>
          <p:cNvPr id="12" name="TextBox 11">
            <a:extLst>
              <a:ext uri="{FF2B5EF4-FFF2-40B4-BE49-F238E27FC236}">
                <a16:creationId xmlns:a16="http://schemas.microsoft.com/office/drawing/2014/main" id="{7E841CD6-2BBB-4020-9765-2071ECFEE7CF}"/>
              </a:ext>
            </a:extLst>
          </p:cNvPr>
          <p:cNvSpPr txBox="1"/>
          <p:nvPr/>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3" name="TextBox 12">
            <a:extLst>
              <a:ext uri="{FF2B5EF4-FFF2-40B4-BE49-F238E27FC236}">
                <a16:creationId xmlns:a16="http://schemas.microsoft.com/office/drawing/2014/main" id="{6C487581-E74F-42A1-B9AF-D7CD1B3CCF86}"/>
              </a:ext>
            </a:extLst>
          </p:cNvPr>
          <p:cNvSpPr txBox="1"/>
          <p:nvPr/>
        </p:nvSpPr>
        <p:spPr>
          <a:xfrm>
            <a:off x="666159" y="1794751"/>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Mission</a:t>
            </a:r>
          </a:p>
        </p:txBody>
      </p:sp>
      <p:sp>
        <p:nvSpPr>
          <p:cNvPr id="14" name="TextBox 13">
            <a:extLst>
              <a:ext uri="{FF2B5EF4-FFF2-40B4-BE49-F238E27FC236}">
                <a16:creationId xmlns:a16="http://schemas.microsoft.com/office/drawing/2014/main" id="{73996C32-5953-44E9-AA5D-F9CE4A7EDF96}"/>
              </a:ext>
            </a:extLst>
          </p:cNvPr>
          <p:cNvSpPr txBox="1"/>
          <p:nvPr/>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5" name="TextBox 14">
            <a:extLst>
              <a:ext uri="{FF2B5EF4-FFF2-40B4-BE49-F238E27FC236}">
                <a16:creationId xmlns:a16="http://schemas.microsoft.com/office/drawing/2014/main" id="{2DC3A3B5-7827-4F9A-8211-D3ADD358E881}"/>
              </a:ext>
            </a:extLst>
          </p:cNvPr>
          <p:cNvSpPr txBox="1"/>
          <p:nvPr/>
        </p:nvSpPr>
        <p:spPr>
          <a:xfrm>
            <a:off x="666159" y="3859189"/>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Values</a:t>
            </a:r>
          </a:p>
        </p:txBody>
      </p:sp>
      <p:sp>
        <p:nvSpPr>
          <p:cNvPr id="16" name="TextBox 15">
            <a:extLst>
              <a:ext uri="{FF2B5EF4-FFF2-40B4-BE49-F238E27FC236}">
                <a16:creationId xmlns:a16="http://schemas.microsoft.com/office/drawing/2014/main" id="{0B1EC934-3BDF-4F68-AF47-1ED7D90EDD56}"/>
              </a:ext>
            </a:extLst>
          </p:cNvPr>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pic>
        <p:nvPicPr>
          <p:cNvPr id="17" name="Picture 16" title="OSPI logo">
            <a:extLst>
              <a:ext uri="{FF2B5EF4-FFF2-40B4-BE49-F238E27FC236}">
                <a16:creationId xmlns:a16="http://schemas.microsoft.com/office/drawing/2014/main" id="{6C4D9BD9-5963-4DA8-BFA4-72F700F0A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527094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A91F-60D5-2685-33AC-96B67BD3D948}"/>
              </a:ext>
            </a:extLst>
          </p:cNvPr>
          <p:cNvSpPr>
            <a:spLocks noGrp="1"/>
          </p:cNvSpPr>
          <p:nvPr>
            <p:ph type="title"/>
          </p:nvPr>
        </p:nvSpPr>
        <p:spPr>
          <a:xfrm>
            <a:off x="839788" y="365125"/>
            <a:ext cx="10515600" cy="1325563"/>
          </a:xfrm>
        </p:spPr>
        <p:txBody>
          <a:bodyPr anchor="ctr">
            <a:normAutofit/>
          </a:bodyPr>
          <a:lstStyle/>
          <a:p>
            <a:r>
              <a:rPr lang="en-US"/>
              <a:t>Hepatitis C symptoms</a:t>
            </a:r>
          </a:p>
        </p:txBody>
      </p:sp>
      <p:pic>
        <p:nvPicPr>
          <p:cNvPr id="6" name="Content Placeholder 5" descr="Person holding red heat pack">
            <a:extLst>
              <a:ext uri="{FF2B5EF4-FFF2-40B4-BE49-F238E27FC236}">
                <a16:creationId xmlns:a16="http://schemas.microsoft.com/office/drawing/2014/main" id="{D0F9F6A1-F832-278F-67A4-A99F18F25FE7}"/>
              </a:ext>
            </a:extLst>
          </p:cNvPr>
          <p:cNvPicPr>
            <a:picLocks noGrp="1" noChangeAspect="1"/>
          </p:cNvPicPr>
          <p:nvPr>
            <p:ph sz="half" idx="2"/>
          </p:nvPr>
        </p:nvPicPr>
        <p:blipFill>
          <a:blip r:embed="rId3" cstate="print">
            <a:duotone>
              <a:prstClr val="black"/>
              <a:srgbClr val="FFC000">
                <a:tint val="45000"/>
                <a:satMod val="400000"/>
              </a:srgbClr>
            </a:duotone>
            <a:extLst>
              <a:ext uri="{28A0092B-C50C-407E-A947-70E740481C1C}">
                <a14:useLocalDpi xmlns:a14="http://schemas.microsoft.com/office/drawing/2010/main" val="0"/>
              </a:ext>
            </a:extLst>
          </a:blip>
          <a:srcRect l="353" r="353"/>
          <a:stretch/>
        </p:blipFill>
        <p:spPr>
          <a:xfrm>
            <a:off x="836612" y="1903941"/>
            <a:ext cx="5157787" cy="3547382"/>
          </a:xfrm>
          <a:prstGeom prst="rect">
            <a:avLst/>
          </a:prstGeom>
          <a:ln>
            <a:noFill/>
          </a:ln>
          <a:effectLst>
            <a:outerShdw blurRad="292100" dist="139700" dir="2700000" algn="tl" rotWithShape="0">
              <a:srgbClr val="333333">
                <a:alpha val="65000"/>
              </a:srgbClr>
            </a:outerShdw>
          </a:effectLst>
        </p:spPr>
      </p:pic>
      <p:sp>
        <p:nvSpPr>
          <p:cNvPr id="20" name="Text Placeholder 4">
            <a:extLst>
              <a:ext uri="{FF2B5EF4-FFF2-40B4-BE49-F238E27FC236}">
                <a16:creationId xmlns:a16="http://schemas.microsoft.com/office/drawing/2014/main" id="{74F3E919-4D1A-3C6D-0D4C-B0F2B91AF514}"/>
              </a:ext>
            </a:extLst>
          </p:cNvPr>
          <p:cNvSpPr>
            <a:spLocks noGrp="1"/>
          </p:cNvSpPr>
          <p:nvPr>
            <p:ph type="body" sz="quarter" idx="3"/>
          </p:nvPr>
        </p:nvSpPr>
        <p:spPr>
          <a:xfrm>
            <a:off x="6172200" y="1681163"/>
            <a:ext cx="5183188" cy="823912"/>
          </a:xfrm>
        </p:spPr>
        <p:txBody>
          <a:bodyPr>
            <a:noAutofit/>
          </a:bodyPr>
          <a:lstStyle/>
          <a:p>
            <a:r>
              <a:rPr lang="en-US" sz="2000">
                <a:latin typeface="+mj-lt"/>
              </a:rPr>
              <a:t>Chronic hepatitis C can lead to serious liver problems, including cirrhosis or liver cancer. </a:t>
            </a:r>
          </a:p>
        </p:txBody>
      </p:sp>
      <p:sp>
        <p:nvSpPr>
          <p:cNvPr id="3" name="Content Placeholder 2">
            <a:extLst>
              <a:ext uri="{FF2B5EF4-FFF2-40B4-BE49-F238E27FC236}">
                <a16:creationId xmlns:a16="http://schemas.microsoft.com/office/drawing/2014/main" id="{2DD5D8E6-81FE-B391-0E74-F66502155DDF}"/>
              </a:ext>
            </a:extLst>
          </p:cNvPr>
          <p:cNvSpPr>
            <a:spLocks noGrp="1"/>
          </p:cNvSpPr>
          <p:nvPr>
            <p:ph sz="quarter" idx="4"/>
          </p:nvPr>
        </p:nvSpPr>
        <p:spPr>
          <a:xfrm>
            <a:off x="6172200" y="2505075"/>
            <a:ext cx="5183188" cy="3547382"/>
          </a:xfrm>
        </p:spPr>
        <p:style>
          <a:lnRef idx="2">
            <a:schemeClr val="accent1"/>
          </a:lnRef>
          <a:fillRef idx="1">
            <a:schemeClr val="lt1"/>
          </a:fillRef>
          <a:effectRef idx="0">
            <a:schemeClr val="accent1"/>
          </a:effectRef>
          <a:fontRef idx="minor">
            <a:schemeClr val="dk1"/>
          </a:fontRef>
        </p:style>
        <p:txBody>
          <a:bodyPr>
            <a:normAutofit/>
          </a:bodyPr>
          <a:lstStyle/>
          <a:p>
            <a:pPr>
              <a:spcBef>
                <a:spcPct val="0"/>
              </a:spcBef>
              <a:buClrTx/>
              <a:buFontTx/>
              <a:buNone/>
            </a:pPr>
            <a:r>
              <a:rPr lang="en-US" altLang="en-US" sz="2400"/>
              <a:t>Flu-like symptoms:</a:t>
            </a:r>
          </a:p>
          <a:p>
            <a:pPr>
              <a:spcBef>
                <a:spcPct val="0"/>
              </a:spcBef>
              <a:buClrTx/>
              <a:buFont typeface="Wingdings" panose="05000000000000000000" pitchFamily="2" charset="2"/>
              <a:buChar char="Ø"/>
            </a:pPr>
            <a:r>
              <a:rPr lang="en-US" altLang="en-US" sz="2400"/>
              <a:t>  Jaundice</a:t>
            </a:r>
          </a:p>
          <a:p>
            <a:pPr>
              <a:spcBef>
                <a:spcPct val="0"/>
              </a:spcBef>
              <a:buClrTx/>
              <a:buFont typeface="Wingdings" panose="05000000000000000000" pitchFamily="2" charset="2"/>
              <a:buChar char="Ø"/>
            </a:pPr>
            <a:r>
              <a:rPr lang="en-US" altLang="en-US" sz="2400"/>
              <a:t>  Fatigue</a:t>
            </a:r>
          </a:p>
          <a:p>
            <a:pPr>
              <a:spcBef>
                <a:spcPct val="0"/>
              </a:spcBef>
              <a:buClrTx/>
              <a:buFont typeface="Wingdings" panose="05000000000000000000" pitchFamily="2" charset="2"/>
              <a:buChar char="Ø"/>
            </a:pPr>
            <a:r>
              <a:rPr lang="en-US" altLang="en-US" sz="2400"/>
              <a:t>  Fever</a:t>
            </a:r>
          </a:p>
          <a:p>
            <a:pPr>
              <a:spcBef>
                <a:spcPct val="0"/>
              </a:spcBef>
              <a:buClrTx/>
              <a:buFont typeface="Wingdings" panose="05000000000000000000" pitchFamily="2" charset="2"/>
              <a:buChar char="Ø"/>
            </a:pPr>
            <a:r>
              <a:rPr lang="en-US" altLang="en-US" sz="2400"/>
              <a:t>  Joint pain</a:t>
            </a:r>
          </a:p>
          <a:p>
            <a:pPr>
              <a:spcBef>
                <a:spcPct val="0"/>
              </a:spcBef>
              <a:buClrTx/>
              <a:buFont typeface="Wingdings" panose="05000000000000000000" pitchFamily="2" charset="2"/>
              <a:buChar char="Ø"/>
            </a:pPr>
            <a:r>
              <a:rPr lang="en-US" altLang="en-US" sz="2400"/>
              <a:t>  Dark urine</a:t>
            </a:r>
          </a:p>
          <a:p>
            <a:pPr>
              <a:spcBef>
                <a:spcPct val="0"/>
              </a:spcBef>
              <a:buClrTx/>
              <a:buFont typeface="Wingdings" panose="05000000000000000000" pitchFamily="2" charset="2"/>
              <a:buChar char="Ø"/>
            </a:pPr>
            <a:r>
              <a:rPr lang="en-US" altLang="en-US" sz="2400"/>
              <a:t>  Abdominal pain</a:t>
            </a:r>
          </a:p>
          <a:p>
            <a:pPr>
              <a:spcBef>
                <a:spcPct val="0"/>
              </a:spcBef>
              <a:buClrTx/>
              <a:buFont typeface="Wingdings" panose="05000000000000000000" pitchFamily="2" charset="2"/>
              <a:buChar char="Ø"/>
            </a:pPr>
            <a:r>
              <a:rPr lang="en-US" altLang="en-US" sz="2400"/>
              <a:t>  Loss of appetite</a:t>
            </a:r>
          </a:p>
          <a:p>
            <a:pPr>
              <a:spcBef>
                <a:spcPct val="0"/>
              </a:spcBef>
              <a:buClrTx/>
              <a:buFont typeface="Wingdings" panose="05000000000000000000" pitchFamily="2" charset="2"/>
              <a:buChar char="Ø"/>
            </a:pPr>
            <a:r>
              <a:rPr lang="en-US" altLang="en-US" sz="2400"/>
              <a:t>  Nausea</a:t>
            </a:r>
          </a:p>
          <a:p>
            <a:endParaRPr lang="en-US" sz="2600"/>
          </a:p>
        </p:txBody>
      </p:sp>
    </p:spTree>
    <p:extLst>
      <p:ext uri="{BB962C8B-B14F-4D97-AF65-F5344CB8AC3E}">
        <p14:creationId xmlns:p14="http://schemas.microsoft.com/office/powerpoint/2010/main" val="2827680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D61A-2CBB-A59E-6BAB-75BC2A8AA434}"/>
              </a:ext>
            </a:extLst>
          </p:cNvPr>
          <p:cNvSpPr>
            <a:spLocks noGrp="1"/>
          </p:cNvSpPr>
          <p:nvPr>
            <p:ph type="title"/>
          </p:nvPr>
        </p:nvSpPr>
        <p:spPr/>
        <p:txBody>
          <a:bodyPr/>
          <a:lstStyle/>
          <a:p>
            <a:r>
              <a:rPr lang="en-US"/>
              <a:t>Transmission of Hepatitis B &amp; C</a:t>
            </a:r>
          </a:p>
        </p:txBody>
      </p:sp>
      <p:graphicFrame>
        <p:nvGraphicFramePr>
          <p:cNvPr id="8" name="Content Placeholder 2" descr="Sharing needles, syringes, or other equipment to inject drugs​&#10;&#10;Hemodialysis (long-term)​&#10;&#10;From infected mother to child during birth​&#10;&#10;Needlesticks on the job​&#10;&#10;Unprotected sex with an infected partner​&#10;&#10;Direct contact with blood or open sores of an infected person" title="Transmission of Hepatitis B &amp; C">
            <a:extLst>
              <a:ext uri="{FF2B5EF4-FFF2-40B4-BE49-F238E27FC236}">
                <a16:creationId xmlns:a16="http://schemas.microsoft.com/office/drawing/2014/main" id="{E1CDF35C-5AE3-25CB-35A1-12A3CDAB6F15}"/>
              </a:ext>
            </a:extLst>
          </p:cNvPr>
          <p:cNvGraphicFramePr>
            <a:graphicFrameLocks noGrp="1"/>
          </p:cNvGraphicFramePr>
          <p:nvPr>
            <p:ph sz="half" idx="1"/>
            <p:extLst>
              <p:ext uri="{D42A27DB-BD31-4B8C-83A1-F6EECF244321}">
                <p14:modId xmlns:p14="http://schemas.microsoft.com/office/powerpoint/2010/main" val="479975143"/>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Doctor injecting a person">
            <a:extLst>
              <a:ext uri="{FF2B5EF4-FFF2-40B4-BE49-F238E27FC236}">
                <a16:creationId xmlns:a16="http://schemas.microsoft.com/office/drawing/2014/main" id="{39DF08F0-7E11-EBD6-D1E6-1857C9761A0C}"/>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6172200" y="2189956"/>
            <a:ext cx="5181600" cy="34544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8402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E6D4-240B-1B0A-4977-B30E589784F9}"/>
              </a:ext>
            </a:extLst>
          </p:cNvPr>
          <p:cNvSpPr>
            <a:spLocks noGrp="1"/>
          </p:cNvSpPr>
          <p:nvPr>
            <p:ph type="title"/>
          </p:nvPr>
        </p:nvSpPr>
        <p:spPr>
          <a:xfrm>
            <a:off x="838200" y="365125"/>
            <a:ext cx="10515600" cy="1325563"/>
          </a:xfrm>
        </p:spPr>
        <p:txBody>
          <a:bodyPr anchor="ctr">
            <a:normAutofit/>
          </a:bodyPr>
          <a:lstStyle/>
          <a:p>
            <a:r>
              <a:rPr lang="en-US"/>
              <a:t>Human Immunodeficiency Virus (HIV) </a:t>
            </a:r>
            <a:br>
              <a:rPr lang="en-US"/>
            </a:br>
            <a:r>
              <a:rPr lang="en-US"/>
              <a:t>General Facts:</a:t>
            </a:r>
          </a:p>
        </p:txBody>
      </p:sp>
      <p:graphicFrame>
        <p:nvGraphicFramePr>
          <p:cNvPr id="7" name="Text Placeholder 3" descr="Fragile – survives only a few hours in dry environment​&#10;&#10;Attacks the human immune system​&#10;&#10;Cause of AIDS if untreated​&#10;&#10;No vaccine available yet but drug treatments have prolonged the lives of infected people " title="Human Immunodeficiency Virus (HIV) General Facts:">
            <a:extLst>
              <a:ext uri="{FF2B5EF4-FFF2-40B4-BE49-F238E27FC236}">
                <a16:creationId xmlns:a16="http://schemas.microsoft.com/office/drawing/2014/main" id="{643610F3-5720-6E53-0CB4-6FF670734D03}"/>
              </a:ext>
            </a:extLst>
          </p:cNvPr>
          <p:cNvGraphicFramePr>
            <a:graphicFrameLocks noGrp="1"/>
          </p:cNvGraphicFramePr>
          <p:nvPr>
            <p:ph sz="half" idx="1"/>
            <p:extLst>
              <p:ext uri="{D42A27DB-BD31-4B8C-83A1-F6EECF244321}">
                <p14:modId xmlns:p14="http://schemas.microsoft.com/office/powerpoint/2010/main" val="2885240701"/>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HIV- seen as small spheres on the surface of white blood cells. ">
            <a:extLst>
              <a:ext uri="{FF2B5EF4-FFF2-40B4-BE49-F238E27FC236}">
                <a16:creationId xmlns:a16="http://schemas.microsoft.com/office/drawing/2014/main" id="{FFFCA105-A6C6-7363-EC6A-2F31BF1E39D1}"/>
              </a:ext>
            </a:extLst>
          </p:cNvPr>
          <p:cNvPicPr>
            <a:picLocks noChangeAspect="1"/>
          </p:cNvPicPr>
          <p:nvPr/>
        </p:nvPicPr>
        <p:blipFill>
          <a:blip r:embed="rId8"/>
          <a:stretch>
            <a:fillRect/>
          </a:stretch>
        </p:blipFill>
        <p:spPr>
          <a:xfrm>
            <a:off x="7168121" y="1825625"/>
            <a:ext cx="3189758" cy="4183289"/>
          </a:xfrm>
          <a:prstGeom prst="rect">
            <a:avLst/>
          </a:prstGeom>
          <a:ln>
            <a:noFill/>
          </a:ln>
          <a:effectLst/>
        </p:spPr>
      </p:pic>
    </p:spTree>
    <p:extLst>
      <p:ext uri="{BB962C8B-B14F-4D97-AF65-F5344CB8AC3E}">
        <p14:creationId xmlns:p14="http://schemas.microsoft.com/office/powerpoint/2010/main" val="242377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9A6B-1608-6378-AFDC-6FC3EE56FCF1}"/>
              </a:ext>
            </a:extLst>
          </p:cNvPr>
          <p:cNvSpPr>
            <a:spLocks noGrp="1"/>
          </p:cNvSpPr>
          <p:nvPr>
            <p:ph type="title"/>
          </p:nvPr>
        </p:nvSpPr>
        <p:spPr>
          <a:xfrm>
            <a:off x="838200" y="365125"/>
            <a:ext cx="10515600" cy="1325563"/>
          </a:xfrm>
        </p:spPr>
        <p:txBody>
          <a:bodyPr anchor="ctr">
            <a:normAutofit/>
          </a:bodyPr>
          <a:lstStyle/>
          <a:p>
            <a:r>
              <a:rPr lang="en-US" sz="7200"/>
              <a:t>HIV</a:t>
            </a:r>
          </a:p>
        </p:txBody>
      </p:sp>
      <p:pic>
        <p:nvPicPr>
          <p:cNvPr id="6" name="Content Placeholder 5" descr="Magnified view of red and white virus cells">
            <a:extLst>
              <a:ext uri="{FF2B5EF4-FFF2-40B4-BE49-F238E27FC236}">
                <a16:creationId xmlns:a16="http://schemas.microsoft.com/office/drawing/2014/main" id="{4D3DA654-893F-B8D4-C725-6D8E8620C57F}"/>
              </a:ext>
            </a:extLst>
          </p:cNvPr>
          <p:cNvPicPr>
            <a:picLocks noGrp="1" noChangeAspect="1"/>
          </p:cNvPicPr>
          <p:nvPr>
            <p:ph sz="half" idx="1"/>
          </p:nvPr>
        </p:nvPicPr>
        <p:blipFill rotWithShape="1">
          <a:blip r:embed="rId3"/>
          <a:srcRect l="15161" r="15161"/>
          <a:stretch/>
        </p:blipFill>
        <p:spPr>
          <a:xfrm>
            <a:off x="838200" y="1825625"/>
            <a:ext cx="5181600" cy="4183289"/>
          </a:xfrm>
          <a:noFill/>
        </p:spPr>
      </p:pic>
      <p:graphicFrame>
        <p:nvGraphicFramePr>
          <p:cNvPr id="8" name="Content Placeholder 4" descr="Untreated HIV infections can lead to AIDS​&#10;&#10;Treatment can lead to viral suppression and result in a viral load so low that it referred to an “undetectable viral load”​&#10;&#10;If you are exposed to HIV, you must start the PEP (Post-Exposure Prophylaxis) treatment within 72 hours after exposure" title="HIV">
            <a:extLst>
              <a:ext uri="{FF2B5EF4-FFF2-40B4-BE49-F238E27FC236}">
                <a16:creationId xmlns:a16="http://schemas.microsoft.com/office/drawing/2014/main" id="{76BC4496-63E8-3987-3CC0-F2D6F4D9293D}"/>
              </a:ext>
            </a:extLst>
          </p:cNvPr>
          <p:cNvGraphicFramePr/>
          <p:nvPr/>
        </p:nvGraphicFramePr>
        <p:xfrm>
          <a:off x="6172200" y="1825625"/>
          <a:ext cx="5181600" cy="4183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077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DD5F-970A-577E-73CC-9675FD46F1A6}"/>
              </a:ext>
            </a:extLst>
          </p:cNvPr>
          <p:cNvSpPr>
            <a:spLocks noGrp="1"/>
          </p:cNvSpPr>
          <p:nvPr>
            <p:ph type="title"/>
          </p:nvPr>
        </p:nvSpPr>
        <p:spPr>
          <a:xfrm>
            <a:off x="838200" y="365125"/>
            <a:ext cx="10515600" cy="1325563"/>
          </a:xfrm>
        </p:spPr>
        <p:txBody>
          <a:bodyPr anchor="ctr">
            <a:normAutofit/>
          </a:bodyPr>
          <a:lstStyle/>
          <a:p>
            <a:r>
              <a:rPr lang="en-US"/>
              <a:t>Transmission of HIV</a:t>
            </a:r>
          </a:p>
        </p:txBody>
      </p:sp>
      <p:graphicFrame>
        <p:nvGraphicFramePr>
          <p:cNvPr id="8" name="Content Placeholder 2" descr="Sharing needles or syringes​&#10;&#10;Sexual contact without condoms​&#10;&#10;From HIV-infected parent to the baby during pregnancy or delivery​&#10;&#10;Breast-feeding​&#10;&#10;Needlesticks (rare)" title="Transmission of HIV">
            <a:extLst>
              <a:ext uri="{FF2B5EF4-FFF2-40B4-BE49-F238E27FC236}">
                <a16:creationId xmlns:a16="http://schemas.microsoft.com/office/drawing/2014/main" id="{8E4F006D-836E-74E7-D40E-438151402525}"/>
              </a:ext>
            </a:extLst>
          </p:cNvPr>
          <p:cNvGraphicFramePr>
            <a:graphicFrameLocks noGrp="1"/>
          </p:cNvGraphicFramePr>
          <p:nvPr>
            <p:ph sz="half" idx="1"/>
            <p:extLst>
              <p:ext uri="{D42A27DB-BD31-4B8C-83A1-F6EECF244321}">
                <p14:modId xmlns:p14="http://schemas.microsoft.com/office/powerpoint/2010/main" val="23533865"/>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Drawing medicine from a vial">
            <a:extLst>
              <a:ext uri="{FF2B5EF4-FFF2-40B4-BE49-F238E27FC236}">
                <a16:creationId xmlns:a16="http://schemas.microsoft.com/office/drawing/2014/main" id="{ADDBCFB5-17B6-7377-42D7-E840E0DF10BD}"/>
              </a:ext>
            </a:extLst>
          </p:cNvPr>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l="17320" r="2" b="2"/>
          <a:stretch/>
        </p:blipFill>
        <p:spPr>
          <a:xfrm>
            <a:off x="6172200" y="1825625"/>
            <a:ext cx="5181600" cy="4183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667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26E2-B6E9-2A2E-BA01-129AC4A0C8A2}"/>
              </a:ext>
            </a:extLst>
          </p:cNvPr>
          <p:cNvSpPr>
            <a:spLocks noGrp="1"/>
          </p:cNvSpPr>
          <p:nvPr>
            <p:ph type="title"/>
          </p:nvPr>
        </p:nvSpPr>
        <p:spPr/>
        <p:txBody>
          <a:bodyPr/>
          <a:lstStyle/>
          <a:p>
            <a:r>
              <a:rPr lang="en-US"/>
              <a:t>BBP are </a:t>
            </a:r>
            <a:r>
              <a:rPr lang="en-US" b="1" i="1" u="sng"/>
              <a:t>NOT </a:t>
            </a:r>
            <a:r>
              <a:rPr lang="en-US"/>
              <a:t>transmitted by:</a:t>
            </a:r>
            <a:endParaRPr lang="en-US" b="1" i="1" u="sng"/>
          </a:p>
        </p:txBody>
      </p:sp>
      <p:graphicFrame>
        <p:nvGraphicFramePr>
          <p:cNvPr id="4" name="Content Placeholder 3" descr="Toilet seats​&#10;&#10;Eating utensils​&#10;&#10;Drinking fountains​&#10;&#10;​&#10;&#10;Mosquitoes (except malaria)​&#10;&#10;Giving blood​&#10;&#10;Coughing" title="BBP are not transmitted by:">
            <a:extLst>
              <a:ext uri="{FF2B5EF4-FFF2-40B4-BE49-F238E27FC236}">
                <a16:creationId xmlns:a16="http://schemas.microsoft.com/office/drawing/2014/main" id="{39902559-A0D0-5CBF-0765-3C8C64C745CB}"/>
              </a:ext>
            </a:extLst>
          </p:cNvPr>
          <p:cNvGraphicFramePr>
            <a:graphicFrameLocks noGrp="1"/>
          </p:cNvGraphicFramePr>
          <p:nvPr>
            <p:ph sz="half" idx="1"/>
            <p:extLst>
              <p:ext uri="{D42A27DB-BD31-4B8C-83A1-F6EECF244321}">
                <p14:modId xmlns:p14="http://schemas.microsoft.com/office/powerpoint/2010/main" val="1764196172"/>
              </p:ext>
            </p:extLst>
          </p:nvPr>
        </p:nvGraphicFramePr>
        <p:xfrm>
          <a:off x="939579" y="1690687"/>
          <a:ext cx="9031271" cy="4388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543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F472-274B-584A-8D43-35780EE6A0C1}"/>
              </a:ext>
            </a:extLst>
          </p:cNvPr>
          <p:cNvSpPr>
            <a:spLocks noGrp="1"/>
          </p:cNvSpPr>
          <p:nvPr>
            <p:ph type="title"/>
          </p:nvPr>
        </p:nvSpPr>
        <p:spPr/>
        <p:txBody>
          <a:bodyPr/>
          <a:lstStyle/>
          <a:p>
            <a:r>
              <a:rPr lang="en-US"/>
              <a:t>BBP Exposure Controls</a:t>
            </a:r>
          </a:p>
        </p:txBody>
      </p:sp>
      <p:graphicFrame>
        <p:nvGraphicFramePr>
          <p:cNvPr id="8" name="Content Placeholder 2" descr="Universal precautions (or standard precautions)​&#10;&#10;Safe work practices​&#10;&#10;Personal Protective Equipment (PPE)​&#10;&#10;Handling BBP waste materials" title="BBP Exposure Controls">
            <a:extLst>
              <a:ext uri="{FF2B5EF4-FFF2-40B4-BE49-F238E27FC236}">
                <a16:creationId xmlns:a16="http://schemas.microsoft.com/office/drawing/2014/main" id="{80FB83F7-8B9E-97A9-2B3E-11370B8D69AC}"/>
              </a:ext>
            </a:extLst>
          </p:cNvPr>
          <p:cNvGraphicFramePr>
            <a:graphicFrameLocks noGrp="1"/>
          </p:cNvGraphicFramePr>
          <p:nvPr>
            <p:ph sz="half" idx="1"/>
            <p:extLst>
              <p:ext uri="{D42A27DB-BD31-4B8C-83A1-F6EECF244321}">
                <p14:modId xmlns:p14="http://schemas.microsoft.com/office/powerpoint/2010/main" val="2709536499"/>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Researcher examining test tube">
            <a:extLst>
              <a:ext uri="{FF2B5EF4-FFF2-40B4-BE49-F238E27FC236}">
                <a16:creationId xmlns:a16="http://schemas.microsoft.com/office/drawing/2014/main" id="{AF43DA9A-D05D-0D3F-A441-1D1A9AB107A2}"/>
              </a:ext>
            </a:extLst>
          </p:cNvPr>
          <p:cNvPicPr>
            <a:picLocks noGrp="1" noChangeAspect="1"/>
          </p:cNvPicPr>
          <p:nvPr>
            <p:ph sz="half" idx="2"/>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172200" y="2190378"/>
            <a:ext cx="5181600" cy="3453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84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6660-9A30-3585-1778-401926E67D70}"/>
              </a:ext>
            </a:extLst>
          </p:cNvPr>
          <p:cNvSpPr>
            <a:spLocks noGrp="1"/>
          </p:cNvSpPr>
          <p:nvPr>
            <p:ph type="title"/>
          </p:nvPr>
        </p:nvSpPr>
        <p:spPr>
          <a:xfrm>
            <a:off x="838200" y="365125"/>
            <a:ext cx="10515600" cy="1325563"/>
          </a:xfrm>
        </p:spPr>
        <p:txBody>
          <a:bodyPr anchor="ctr">
            <a:normAutofit/>
          </a:bodyPr>
          <a:lstStyle/>
          <a:p>
            <a:r>
              <a:rPr lang="en-US"/>
              <a:t>WORKPLACE PROTECTION</a:t>
            </a:r>
          </a:p>
        </p:txBody>
      </p:sp>
      <p:pic>
        <p:nvPicPr>
          <p:cNvPr id="6" name="Content Placeholder 5" descr="Mother and child wearing mask">
            <a:extLst>
              <a:ext uri="{FF2B5EF4-FFF2-40B4-BE49-F238E27FC236}">
                <a16:creationId xmlns:a16="http://schemas.microsoft.com/office/drawing/2014/main" id="{E1FCD006-C7D5-20B7-B4B7-68FDFF521B7C}"/>
              </a:ext>
            </a:extLst>
          </p:cNvPr>
          <p:cNvPicPr>
            <a:picLocks noGrp="1" noChangeAspect="1"/>
          </p:cNvPicPr>
          <p:nvPr>
            <p:ph sz="half" idx="1"/>
          </p:nvPr>
        </p:nvPicPr>
        <p:blipFill rotWithShape="1">
          <a:blip r:embed="rId3"/>
          <a:srcRect l="17320" r="2" b="2"/>
          <a:stretch/>
        </p:blipFill>
        <p:spPr>
          <a:xfrm>
            <a:off x="1238219" y="1937385"/>
            <a:ext cx="4446300" cy="3589655"/>
          </a:xfrm>
          <a:prstGeom prst="roundRect">
            <a:avLst>
              <a:gd name="adj" fmla="val 8594"/>
            </a:avLst>
          </a:prstGeom>
          <a:noFill/>
          <a:ln>
            <a:noFill/>
          </a:ln>
          <a:effectLst/>
        </p:spPr>
      </p:pic>
      <p:sp>
        <p:nvSpPr>
          <p:cNvPr id="3" name="Content Placeholder 2">
            <a:extLst>
              <a:ext uri="{FF2B5EF4-FFF2-40B4-BE49-F238E27FC236}">
                <a16:creationId xmlns:a16="http://schemas.microsoft.com/office/drawing/2014/main" id="{DA1C8E8C-0F0F-6DDB-E1A2-993E46CDB029}"/>
              </a:ext>
            </a:extLst>
          </p:cNvPr>
          <p:cNvSpPr>
            <a:spLocks noGrp="1"/>
          </p:cNvSpPr>
          <p:nvPr>
            <p:ph sz="half" idx="2"/>
          </p:nvPr>
        </p:nvSpPr>
        <p:spPr>
          <a:xfrm>
            <a:off x="6172200" y="1825625"/>
            <a:ext cx="5181600" cy="4183289"/>
          </a:xfr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marL="285750" indent="-285750">
              <a:buFont typeface="Wingdings" panose="05000000000000000000" pitchFamily="2" charset="2"/>
              <a:buChar char="Ø"/>
            </a:pPr>
            <a:r>
              <a:rPr lang="en-US" altLang="en-US" sz="2600">
                <a:solidFill>
                  <a:schemeClr val="tx1"/>
                </a:solidFill>
              </a:rPr>
              <a:t>Universal precautions (or standard precautions)</a:t>
            </a:r>
          </a:p>
          <a:p>
            <a:pPr marL="285750" indent="-285750">
              <a:buFont typeface="Wingdings" panose="05000000000000000000" pitchFamily="2" charset="2"/>
              <a:buChar char="Ø"/>
            </a:pPr>
            <a:endParaRPr lang="en-US" altLang="en-US" sz="2600">
              <a:solidFill>
                <a:schemeClr val="tx1"/>
              </a:solidFill>
            </a:endParaRPr>
          </a:p>
          <a:p>
            <a:pPr marL="285750" indent="-285750">
              <a:buFont typeface="Wingdings" panose="05000000000000000000" pitchFamily="2" charset="2"/>
              <a:buChar char="Ø"/>
            </a:pPr>
            <a:r>
              <a:rPr lang="en-US" altLang="en-US" sz="2600">
                <a:solidFill>
                  <a:schemeClr val="tx1"/>
                </a:solidFill>
              </a:rPr>
              <a:t>Safe work practices</a:t>
            </a:r>
          </a:p>
          <a:p>
            <a:pPr marL="285750" indent="-285750">
              <a:buFont typeface="Wingdings" panose="05000000000000000000" pitchFamily="2" charset="2"/>
              <a:buChar char="Ø"/>
            </a:pPr>
            <a:endParaRPr lang="en-US" altLang="en-US" sz="2600">
              <a:solidFill>
                <a:schemeClr val="tx1"/>
              </a:solidFill>
            </a:endParaRPr>
          </a:p>
          <a:p>
            <a:pPr marL="285750" indent="-285750">
              <a:buFont typeface="Wingdings" panose="05000000000000000000" pitchFamily="2" charset="2"/>
              <a:buChar char="Ø"/>
            </a:pPr>
            <a:r>
              <a:rPr lang="en-US" altLang="en-US" sz="2600">
                <a:solidFill>
                  <a:schemeClr val="tx1"/>
                </a:solidFill>
              </a:rPr>
              <a:t>Personal Protective Equipment (PPE)</a:t>
            </a:r>
          </a:p>
          <a:p>
            <a:pPr marL="285750" indent="-285750">
              <a:buFont typeface="Wingdings" panose="05000000000000000000" pitchFamily="2" charset="2"/>
              <a:buChar char="Ø"/>
            </a:pPr>
            <a:endParaRPr lang="en-US" altLang="en-US" sz="2600">
              <a:solidFill>
                <a:schemeClr val="tx1"/>
              </a:solidFill>
            </a:endParaRPr>
          </a:p>
          <a:p>
            <a:pPr marL="285750" indent="-285750">
              <a:buFont typeface="Wingdings" panose="05000000000000000000" pitchFamily="2" charset="2"/>
              <a:buChar char="Ø"/>
            </a:pPr>
            <a:r>
              <a:rPr lang="en-US" altLang="en-US" sz="2600">
                <a:solidFill>
                  <a:schemeClr val="tx1"/>
                </a:solidFill>
              </a:rPr>
              <a:t>Handling BBP waste materials</a:t>
            </a:r>
          </a:p>
          <a:p>
            <a:endParaRPr lang="en-US" sz="2600">
              <a:solidFill>
                <a:schemeClr val="tx1"/>
              </a:solidFill>
            </a:endParaRPr>
          </a:p>
        </p:txBody>
      </p:sp>
    </p:spTree>
    <p:extLst>
      <p:ext uri="{BB962C8B-B14F-4D97-AF65-F5344CB8AC3E}">
        <p14:creationId xmlns:p14="http://schemas.microsoft.com/office/powerpoint/2010/main" val="263420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F43C-E68E-7B3F-B515-97AA4C86B284}"/>
              </a:ext>
            </a:extLst>
          </p:cNvPr>
          <p:cNvSpPr>
            <a:spLocks noGrp="1"/>
          </p:cNvSpPr>
          <p:nvPr>
            <p:ph type="title"/>
          </p:nvPr>
        </p:nvSpPr>
        <p:spPr/>
        <p:txBody>
          <a:bodyPr/>
          <a:lstStyle/>
          <a:p>
            <a:r>
              <a:rPr lang="en-US"/>
              <a:t>Exposure Control Plan</a:t>
            </a:r>
            <a:br>
              <a:rPr lang="en-US"/>
            </a:br>
            <a:r>
              <a:rPr lang="en-US" sz="2800">
                <a:solidFill>
                  <a:schemeClr val="accent2">
                    <a:lumMod val="50000"/>
                  </a:schemeClr>
                </a:solidFill>
              </a:rPr>
              <a:t>To eliminate/minimize your risk of exposure</a:t>
            </a:r>
            <a:endParaRPr lang="en-US">
              <a:solidFill>
                <a:schemeClr val="accent2">
                  <a:lumMod val="50000"/>
                </a:schemeClr>
              </a:solidFill>
            </a:endParaRPr>
          </a:p>
        </p:txBody>
      </p:sp>
      <p:pic>
        <p:nvPicPr>
          <p:cNvPr id="6" name="Content Placeholder 5" descr="Books stacked on a table">
            <a:extLst>
              <a:ext uri="{FF2B5EF4-FFF2-40B4-BE49-F238E27FC236}">
                <a16:creationId xmlns:a16="http://schemas.microsoft.com/office/drawing/2014/main" id="{8D40A021-55C4-392C-7021-9D5AC31BDB2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57161" y="2466151"/>
            <a:ext cx="4201887" cy="2805474"/>
          </a:xfrm>
          <a:prstGeom prst="rect">
            <a:avLst/>
          </a:prstGeom>
          <a:ln>
            <a:noFill/>
          </a:ln>
          <a:effectLst>
            <a:outerShdw blurRad="292100" dist="139700" dir="2700000" algn="tl" rotWithShape="0">
              <a:srgbClr val="333333">
                <a:alpha val="65000"/>
              </a:srgbClr>
            </a:outerShdw>
          </a:effectLst>
        </p:spPr>
      </p:pic>
      <p:graphicFrame>
        <p:nvGraphicFramePr>
          <p:cNvPr id="10" name="Content Placeholder 3" descr="Exposure determination​&#10;&#10;Exposure controls​&#10;&#10;Training and Hazard Communication​&#10;&#10;Hepatitis B Vaccine​&#10;&#10;Post-Exposure Evaluation and Follow-up​&#10;&#10;Recordkeeping" title="Exposure Control Plan ">
            <a:extLst>
              <a:ext uri="{FF2B5EF4-FFF2-40B4-BE49-F238E27FC236}">
                <a16:creationId xmlns:a16="http://schemas.microsoft.com/office/drawing/2014/main" id="{D5EA6F68-E109-E167-9A04-0181589B02F7}"/>
              </a:ext>
            </a:extLst>
          </p:cNvPr>
          <p:cNvGraphicFramePr>
            <a:graphicFrameLocks noGrp="1"/>
          </p:cNvGraphicFramePr>
          <p:nvPr>
            <p:ph sz="half" idx="2"/>
            <p:extLst>
              <p:ext uri="{D42A27DB-BD31-4B8C-83A1-F6EECF244321}">
                <p14:modId xmlns:p14="http://schemas.microsoft.com/office/powerpoint/2010/main" val="1520394113"/>
              </p:ext>
            </p:extLst>
          </p:nvPr>
        </p:nvGraphicFramePr>
        <p:xfrm>
          <a:off x="5736772" y="1547435"/>
          <a:ext cx="5447695" cy="4219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9BF58506-9364-99EE-1F59-8A37FCAE0863}"/>
              </a:ext>
            </a:extLst>
          </p:cNvPr>
          <p:cNvSpPr txBox="1"/>
          <p:nvPr/>
        </p:nvSpPr>
        <p:spPr>
          <a:xfrm>
            <a:off x="762768" y="5774518"/>
            <a:ext cx="7590770" cy="369332"/>
          </a:xfrm>
          <a:prstGeom prst="rect">
            <a:avLst/>
          </a:prstGeom>
          <a:noFill/>
        </p:spPr>
        <p:txBody>
          <a:bodyPr wrap="square" rtlCol="0">
            <a:spAutoFit/>
          </a:bodyPr>
          <a:lstStyle/>
          <a:p>
            <a:r>
              <a:rPr lang="en-US">
                <a:highlight>
                  <a:srgbClr val="FFFF00"/>
                </a:highlight>
              </a:rPr>
              <a:t>Copies of your school’s plan is located at: _____________                   </a:t>
            </a:r>
          </a:p>
        </p:txBody>
      </p:sp>
    </p:spTree>
    <p:extLst>
      <p:ext uri="{BB962C8B-B14F-4D97-AF65-F5344CB8AC3E}">
        <p14:creationId xmlns:p14="http://schemas.microsoft.com/office/powerpoint/2010/main" val="2774960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369-69B3-D109-1C79-CAEBECEFA7E4}"/>
              </a:ext>
            </a:extLst>
          </p:cNvPr>
          <p:cNvSpPr>
            <a:spLocks noGrp="1"/>
          </p:cNvSpPr>
          <p:nvPr>
            <p:ph type="title"/>
          </p:nvPr>
        </p:nvSpPr>
        <p:spPr>
          <a:xfrm>
            <a:off x="838200" y="365125"/>
            <a:ext cx="10515600" cy="1325563"/>
          </a:xfrm>
        </p:spPr>
        <p:txBody>
          <a:bodyPr anchor="ctr">
            <a:normAutofit/>
          </a:bodyPr>
          <a:lstStyle/>
          <a:p>
            <a:r>
              <a:rPr lang="en-US" sz="2800"/>
              <a:t>Exposure Determination</a:t>
            </a:r>
            <a:br>
              <a:rPr lang="en-US" sz="2800"/>
            </a:br>
            <a:r>
              <a:rPr lang="en-US" sz="2800"/>
              <a:t>Job classifications that may be at risk for occupational exposure include:</a:t>
            </a:r>
          </a:p>
        </p:txBody>
      </p:sp>
      <p:pic>
        <p:nvPicPr>
          <p:cNvPr id="12" name="Content Placeholder 11" descr="Yellow school bus moving fast">
            <a:extLst>
              <a:ext uri="{FF2B5EF4-FFF2-40B4-BE49-F238E27FC236}">
                <a16:creationId xmlns:a16="http://schemas.microsoft.com/office/drawing/2014/main" id="{7C77BB0F-1479-D664-5225-8ADA1BA206F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458550"/>
            <a:ext cx="4044649" cy="2566450"/>
          </a:xfrm>
          <a:prstGeom prst="rect">
            <a:avLst/>
          </a:prstGeom>
          <a:ln>
            <a:noFill/>
          </a:ln>
          <a:effectLst>
            <a:outerShdw blurRad="292100" dist="139700" dir="2700000" algn="tl" rotWithShape="0">
              <a:srgbClr val="333333">
                <a:alpha val="65000"/>
              </a:srgbClr>
            </a:outerShdw>
          </a:effectLst>
        </p:spPr>
      </p:pic>
      <p:graphicFrame>
        <p:nvGraphicFramePr>
          <p:cNvPr id="8" name="Content Placeholder 2" descr="School nurses and health room assistants​&#10;&#10;Teachers and instructional aides​&#10;&#10;Bus drivers​&#10;&#10;Coaches and assistants​&#10;&#10;First aid providers​&#10;&#10;Custodians​&#10;&#10;Students in health occupations classes​&#10;&#10;OTs and PTs" title="Exposure Determination">
            <a:extLst>
              <a:ext uri="{FF2B5EF4-FFF2-40B4-BE49-F238E27FC236}">
                <a16:creationId xmlns:a16="http://schemas.microsoft.com/office/drawing/2014/main" id="{518744BF-FAE9-D742-B181-14EA84AB4D69}"/>
              </a:ext>
            </a:extLst>
          </p:cNvPr>
          <p:cNvGraphicFramePr>
            <a:graphicFrameLocks noGrp="1"/>
          </p:cNvGraphicFramePr>
          <p:nvPr>
            <p:ph sz="half" idx="2"/>
            <p:extLst>
              <p:ext uri="{D42A27DB-BD31-4B8C-83A1-F6EECF244321}">
                <p14:modId xmlns:p14="http://schemas.microsoft.com/office/powerpoint/2010/main" val="2645018944"/>
              </p:ext>
            </p:extLst>
          </p:nvPr>
        </p:nvGraphicFramePr>
        <p:xfrm>
          <a:off x="5216677" y="1789340"/>
          <a:ext cx="6137123" cy="4376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8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962C5F-302A-4C30-BE2A-667E19D2D6A9}"/>
              </a:ext>
            </a:extLst>
          </p:cNvPr>
          <p:cNvSpPr txBox="1">
            <a:spLocks noGrp="1"/>
          </p:cNvSpPr>
          <p:nvPr>
            <p:ph type="title" idx="4294967295"/>
          </p:nvPr>
        </p:nvSpPr>
        <p:spPr>
          <a:xfrm>
            <a:off x="506104" y="637678"/>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Equity Statement</a:t>
            </a:r>
          </a:p>
        </p:txBody>
      </p:sp>
      <p:sp>
        <p:nvSpPr>
          <p:cNvPr id="5" name="TextBox 4">
            <a:extLst>
              <a:ext uri="{FF2B5EF4-FFF2-40B4-BE49-F238E27FC236}">
                <a16:creationId xmlns:a16="http://schemas.microsoft.com/office/drawing/2014/main" id="{4D600171-EF41-458F-B6F6-BD2431648145}"/>
              </a:ext>
            </a:extLst>
          </p:cNvPr>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pic>
        <p:nvPicPr>
          <p:cNvPr id="3" name="Picture 2" title="OSPI logo">
            <a:extLst>
              <a:ext uri="{FF2B5EF4-FFF2-40B4-BE49-F238E27FC236}">
                <a16:creationId xmlns:a16="http://schemas.microsoft.com/office/drawing/2014/main" id="{ACCAE71C-262C-4670-8A1D-A14F8935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24808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B1C9-966E-8B0C-B093-CF2933D5174B}"/>
              </a:ext>
            </a:extLst>
          </p:cNvPr>
          <p:cNvSpPr>
            <a:spLocks noGrp="1"/>
          </p:cNvSpPr>
          <p:nvPr>
            <p:ph type="title"/>
          </p:nvPr>
        </p:nvSpPr>
        <p:spPr/>
        <p:txBody>
          <a:bodyPr/>
          <a:lstStyle/>
          <a:p>
            <a:r>
              <a:rPr lang="en-US"/>
              <a:t>School job duties that can have BBP exposure</a:t>
            </a:r>
          </a:p>
        </p:txBody>
      </p:sp>
      <p:graphicFrame>
        <p:nvGraphicFramePr>
          <p:cNvPr id="6" name="Content Placeholder 2" descr="Handling​&#10;&#10;Handling syringes or other sharps​&#10;&#10;Providing​&#10;&#10;Providing first aid treatment​&#10;&#10;Working​&#10;&#10;Working with escalated students​&#10;&#10;Handling​&#10;&#10;Handling laundry contaminated with blood or OPIM​&#10;&#10;Cleaning​&#10;&#10;Cleaning surfaces contaminated with blood or OPIM​&#10;&#10;Disposing​&#10;&#10;Disposing of bloodborne pathogen hazardous waste​&#10;&#10;Picking​&#10;&#10;Picking up discarded syringes in public places​&#10;&#10;Cleaning​&#10;&#10;Cleaning up broken containers containing  blood or OPIM" title="School Job Duties that can have BBP exposure">
            <a:extLst>
              <a:ext uri="{FF2B5EF4-FFF2-40B4-BE49-F238E27FC236}">
                <a16:creationId xmlns:a16="http://schemas.microsoft.com/office/drawing/2014/main" id="{7EF6AFAA-C4D4-C5E8-5A96-97CAA2DDA4C4}"/>
              </a:ext>
            </a:extLst>
          </p:cNvPr>
          <p:cNvGraphicFramePr>
            <a:graphicFrameLocks noGrp="1"/>
          </p:cNvGraphicFramePr>
          <p:nvPr>
            <p:ph sz="half" idx="1"/>
            <p:extLst>
              <p:ext uri="{D42A27DB-BD31-4B8C-83A1-F6EECF244321}">
                <p14:modId xmlns:p14="http://schemas.microsoft.com/office/powerpoint/2010/main" val="3038636886"/>
              </p:ext>
            </p:extLst>
          </p:nvPr>
        </p:nvGraphicFramePr>
        <p:xfrm>
          <a:off x="838200" y="1692578"/>
          <a:ext cx="6596742" cy="4388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Laundry room">
            <a:extLst>
              <a:ext uri="{FF2B5EF4-FFF2-40B4-BE49-F238E27FC236}">
                <a16:creationId xmlns:a16="http://schemas.microsoft.com/office/drawing/2014/main" id="{E78FEA84-CC1D-52DC-DD8B-5F6911778F36}"/>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7381723" y="2621756"/>
            <a:ext cx="3972077" cy="1986039"/>
          </a:xfrm>
          <a:prstGeom prst="rect">
            <a:avLst/>
          </a:prstGeom>
          <a:ln>
            <a:noFill/>
          </a:ln>
          <a:effectLst>
            <a:softEdge rad="112500"/>
          </a:effectLst>
        </p:spPr>
      </p:pic>
    </p:spTree>
    <p:extLst>
      <p:ext uri="{BB962C8B-B14F-4D97-AF65-F5344CB8AC3E}">
        <p14:creationId xmlns:p14="http://schemas.microsoft.com/office/powerpoint/2010/main" val="2349469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5156-4AB9-100E-3FC3-75553B38012B}"/>
              </a:ext>
            </a:extLst>
          </p:cNvPr>
          <p:cNvSpPr>
            <a:spLocks noGrp="1"/>
          </p:cNvSpPr>
          <p:nvPr>
            <p:ph type="title"/>
          </p:nvPr>
        </p:nvSpPr>
        <p:spPr>
          <a:xfrm>
            <a:off x="838200" y="365125"/>
            <a:ext cx="10515600" cy="1325563"/>
          </a:xfrm>
        </p:spPr>
        <p:txBody>
          <a:bodyPr anchor="ctr">
            <a:normAutofit/>
          </a:bodyPr>
          <a:lstStyle/>
          <a:p>
            <a:r>
              <a:rPr lang="en-US"/>
              <a:t>Sharps</a:t>
            </a:r>
          </a:p>
        </p:txBody>
      </p:sp>
      <p:pic>
        <p:nvPicPr>
          <p:cNvPr id="6" name="Content Placeholder 5" descr="Needle and vial">
            <a:extLst>
              <a:ext uri="{FF2B5EF4-FFF2-40B4-BE49-F238E27FC236}">
                <a16:creationId xmlns:a16="http://schemas.microsoft.com/office/drawing/2014/main" id="{55576929-FECE-C12D-82A2-992DCFFA68DA}"/>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2450" r="4872" b="2"/>
          <a:stretch/>
        </p:blipFill>
        <p:spPr>
          <a:xfrm>
            <a:off x="838200" y="2345720"/>
            <a:ext cx="3669696" cy="2961670"/>
          </a:xfrm>
          <a:prstGeom prst="roundRect">
            <a:avLst>
              <a:gd name="adj" fmla="val 8594"/>
            </a:avLst>
          </a:prstGeom>
          <a:solidFill>
            <a:srgbClr val="FFFFFF">
              <a:shade val="85000"/>
            </a:srgbClr>
          </a:solidFill>
          <a:ln>
            <a:noFill/>
          </a:ln>
          <a:effectLst/>
        </p:spPr>
      </p:pic>
      <p:sp>
        <p:nvSpPr>
          <p:cNvPr id="3" name="Content Placeholder 2">
            <a:extLst>
              <a:ext uri="{FF2B5EF4-FFF2-40B4-BE49-F238E27FC236}">
                <a16:creationId xmlns:a16="http://schemas.microsoft.com/office/drawing/2014/main" id="{C39CFB3A-F091-58CD-3CD2-7D9A5A9C7F0B}"/>
              </a:ext>
            </a:extLst>
          </p:cNvPr>
          <p:cNvSpPr>
            <a:spLocks noGrp="1"/>
          </p:cNvSpPr>
          <p:nvPr>
            <p:ph sz="half" idx="2"/>
          </p:nvPr>
        </p:nvSpPr>
        <p:spPr>
          <a:xfrm>
            <a:off x="4829629" y="1632102"/>
            <a:ext cx="6524171" cy="4376812"/>
          </a:xfrm>
          <a:noFill/>
          <a:effectLst/>
        </p:spPr>
        <p:style>
          <a:lnRef idx="1">
            <a:schemeClr val="accent4"/>
          </a:lnRef>
          <a:fillRef idx="2">
            <a:schemeClr val="accent4"/>
          </a:fillRef>
          <a:effectRef idx="1">
            <a:schemeClr val="accent4"/>
          </a:effectRef>
          <a:fontRef idx="minor">
            <a:schemeClr val="dk1"/>
          </a:fontRef>
        </p:style>
        <p:txBody>
          <a:bodyPr>
            <a:normAutofit/>
          </a:bodyPr>
          <a:lstStyle/>
          <a:p>
            <a:pPr marL="712788" lvl="1" indent="-457200" eaLnBrk="1" fontAlgn="auto" hangingPunct="1">
              <a:spcAft>
                <a:spcPts val="0"/>
              </a:spcAft>
              <a:buFont typeface="Wingdings" panose="05000000000000000000" pitchFamily="2" charset="2"/>
              <a:buChar char="Ø"/>
              <a:defRPr/>
            </a:pPr>
            <a:r>
              <a:rPr lang="en-US" altLang="en-US" sz="2200"/>
              <a:t>Needles</a:t>
            </a:r>
          </a:p>
          <a:p>
            <a:pPr marL="712788" lvl="1" indent="-457200" eaLnBrk="1" fontAlgn="auto" hangingPunct="1">
              <a:spcAft>
                <a:spcPts val="0"/>
              </a:spcAft>
              <a:buFont typeface="Wingdings" panose="05000000000000000000" pitchFamily="2" charset="2"/>
              <a:buChar char="Ø"/>
              <a:defRPr/>
            </a:pPr>
            <a:r>
              <a:rPr lang="en-US" altLang="en-US" sz="2200"/>
              <a:t>Syringes</a:t>
            </a:r>
          </a:p>
          <a:p>
            <a:pPr marL="712788" lvl="1" indent="-457200" eaLnBrk="1" fontAlgn="auto" hangingPunct="1">
              <a:spcAft>
                <a:spcPts val="0"/>
              </a:spcAft>
              <a:buFont typeface="Wingdings" panose="05000000000000000000" pitchFamily="2" charset="2"/>
              <a:buChar char="Ø"/>
              <a:defRPr/>
            </a:pPr>
            <a:r>
              <a:rPr lang="en-US" altLang="en-US" sz="2200"/>
              <a:t>Lancets</a:t>
            </a:r>
          </a:p>
          <a:p>
            <a:pPr marL="712788" lvl="1" indent="-457200" eaLnBrk="1" fontAlgn="auto" hangingPunct="1">
              <a:spcAft>
                <a:spcPts val="0"/>
              </a:spcAft>
              <a:buFont typeface="Wingdings" panose="05000000000000000000" pitchFamily="2" charset="2"/>
              <a:buChar char="Ø"/>
              <a:defRPr/>
            </a:pPr>
            <a:r>
              <a:rPr lang="en-US" altLang="en-US" sz="2200"/>
              <a:t>Auto Injectors</a:t>
            </a:r>
          </a:p>
          <a:p>
            <a:pPr marL="712788" lvl="1" indent="-457200" eaLnBrk="1" fontAlgn="auto" hangingPunct="1">
              <a:spcAft>
                <a:spcPts val="0"/>
              </a:spcAft>
              <a:buFont typeface="Wingdings" panose="05000000000000000000" pitchFamily="2" charset="2"/>
              <a:buChar char="Ø"/>
              <a:defRPr/>
            </a:pPr>
            <a:r>
              <a:rPr lang="en-US" altLang="en-US" sz="2200"/>
              <a:t>Infusion Sets</a:t>
            </a:r>
          </a:p>
          <a:p>
            <a:pPr marL="712788" lvl="1" indent="-457200" eaLnBrk="1" fontAlgn="auto" hangingPunct="1">
              <a:spcAft>
                <a:spcPts val="0"/>
              </a:spcAft>
              <a:buFont typeface="Wingdings" panose="05000000000000000000" pitchFamily="2" charset="2"/>
              <a:buChar char="Ø"/>
              <a:defRPr/>
            </a:pPr>
            <a:r>
              <a:rPr lang="en-US" altLang="en-US" sz="2200"/>
              <a:t>Connection needles/sets</a:t>
            </a:r>
          </a:p>
          <a:p>
            <a:pPr marL="712788" lvl="1" indent="-457200" eaLnBrk="1" fontAlgn="auto" hangingPunct="1">
              <a:spcAft>
                <a:spcPts val="0"/>
              </a:spcAft>
              <a:buFont typeface="Wingdings" panose="05000000000000000000" pitchFamily="2" charset="2"/>
              <a:buChar char="Ø"/>
              <a:defRPr/>
            </a:pPr>
            <a:r>
              <a:rPr lang="en-US" altLang="en-US" sz="2200"/>
              <a:t>Razors or other blades</a:t>
            </a:r>
          </a:p>
          <a:p>
            <a:pPr marL="712788" lvl="1" indent="-457200" eaLnBrk="1" fontAlgn="auto" hangingPunct="1">
              <a:spcAft>
                <a:spcPts val="0"/>
              </a:spcAft>
              <a:buFont typeface="Wingdings" panose="05000000000000000000" pitchFamily="2" charset="2"/>
              <a:buChar char="Ø"/>
              <a:defRPr/>
            </a:pPr>
            <a:r>
              <a:rPr lang="en-US" altLang="en-US" sz="2200"/>
              <a:t>Broken glass or plastic containers</a:t>
            </a:r>
          </a:p>
          <a:p>
            <a:pPr>
              <a:spcBef>
                <a:spcPct val="0"/>
              </a:spcBef>
              <a:buClrTx/>
              <a:buFontTx/>
              <a:buNone/>
            </a:pPr>
            <a:endParaRPr lang="en-US" altLang="en-US" sz="2200"/>
          </a:p>
          <a:p>
            <a:pPr>
              <a:spcBef>
                <a:spcPct val="0"/>
              </a:spcBef>
              <a:buClrTx/>
              <a:buFontTx/>
              <a:buNone/>
            </a:pPr>
            <a:r>
              <a:rPr lang="en-US" altLang="en-US" sz="2200"/>
              <a:t>Any item that can puncture or lacerate the skin that is potentially contaminated with OPIM or BBP</a:t>
            </a:r>
          </a:p>
          <a:p>
            <a:endParaRPr lang="en-US" sz="2200"/>
          </a:p>
        </p:txBody>
      </p:sp>
    </p:spTree>
    <p:extLst>
      <p:ext uri="{BB962C8B-B14F-4D97-AF65-F5344CB8AC3E}">
        <p14:creationId xmlns:p14="http://schemas.microsoft.com/office/powerpoint/2010/main" val="2536427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CA8A-5635-DE1F-D32B-B4040FE84D2F}"/>
              </a:ext>
            </a:extLst>
          </p:cNvPr>
          <p:cNvSpPr>
            <a:spLocks noGrp="1"/>
          </p:cNvSpPr>
          <p:nvPr>
            <p:ph type="title"/>
          </p:nvPr>
        </p:nvSpPr>
        <p:spPr>
          <a:xfrm>
            <a:off x="838200" y="365125"/>
            <a:ext cx="10515600" cy="1325563"/>
          </a:xfrm>
        </p:spPr>
        <p:txBody>
          <a:bodyPr anchor="ctr">
            <a:normAutofit/>
          </a:bodyPr>
          <a:lstStyle/>
          <a:p>
            <a:r>
              <a:rPr lang="en-US"/>
              <a:t>Universal precautions/Standard precautions</a:t>
            </a:r>
          </a:p>
        </p:txBody>
      </p:sp>
      <p:graphicFrame>
        <p:nvGraphicFramePr>
          <p:cNvPr id="15" name="Content Placeholder 2" descr="Universal Precautions means treating all human blood and body fluids as if infected with BBP whether known or not.​&#10;&#10;Standard Precautions combine the major features of Universal Precautions and Body Substance Isolation and are based on the principle that all blood, body fluids, secretions, and excretions except sweat, may contain transmissible infectious agents. Standard Precautions include a group of infection prevention practices that apply to all patients, regardless of suspected or confirmed infection status, in any setting in which healthcare is delivered. " title="Universal Precautions/Standard Precautions">
            <a:extLst>
              <a:ext uri="{FF2B5EF4-FFF2-40B4-BE49-F238E27FC236}">
                <a16:creationId xmlns:a16="http://schemas.microsoft.com/office/drawing/2014/main" id="{8E7D41F4-E1AA-2A2B-A5C4-9582FC8A01C7}"/>
              </a:ext>
            </a:extLst>
          </p:cNvPr>
          <p:cNvGraphicFramePr>
            <a:graphicFrameLocks noGrp="1"/>
          </p:cNvGraphicFramePr>
          <p:nvPr>
            <p:ph idx="1"/>
            <p:extLst>
              <p:ext uri="{D42A27DB-BD31-4B8C-83A1-F6EECF244321}">
                <p14:modId xmlns:p14="http://schemas.microsoft.com/office/powerpoint/2010/main" val="4050744231"/>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4399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CCCD-7C4F-C520-949D-D8F4851BC413}"/>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Safe Work Practices</a:t>
            </a:r>
          </a:p>
        </p:txBody>
      </p:sp>
      <p:sp>
        <p:nvSpPr>
          <p:cNvPr id="3" name="Content Placeholder 2">
            <a:extLst>
              <a:ext uri="{FF2B5EF4-FFF2-40B4-BE49-F238E27FC236}">
                <a16:creationId xmlns:a16="http://schemas.microsoft.com/office/drawing/2014/main" id="{A0937760-89C8-193E-5EE5-0B8BAA1E389F}"/>
              </a:ext>
            </a:extLst>
          </p:cNvPr>
          <p:cNvSpPr>
            <a:spLocks noGrp="1"/>
          </p:cNvSpPr>
          <p:nvPr>
            <p:ph sz="half" idx="1"/>
          </p:nvPr>
        </p:nvSpPr>
        <p:spPr>
          <a:xfrm>
            <a:off x="838200" y="1825625"/>
            <a:ext cx="5181600" cy="4183289"/>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en-US"/>
          </a:p>
          <a:p>
            <a:pPr marL="0" indent="0">
              <a:buNone/>
            </a:pPr>
            <a:endParaRPr lang="en-US"/>
          </a:p>
          <a:p>
            <a:pPr marL="0" indent="0">
              <a:buNone/>
            </a:pPr>
            <a:r>
              <a:rPr lang="en-US"/>
              <a:t>Wash hands after each glove use and immediately or ASAP after exposure.</a:t>
            </a:r>
          </a:p>
          <a:p>
            <a:endParaRPr lang="en-US"/>
          </a:p>
        </p:txBody>
      </p:sp>
      <p:pic>
        <p:nvPicPr>
          <p:cNvPr id="6" name="Content Placeholder 5" descr="Hand washing">
            <a:extLst>
              <a:ext uri="{FF2B5EF4-FFF2-40B4-BE49-F238E27FC236}">
                <a16:creationId xmlns:a16="http://schemas.microsoft.com/office/drawing/2014/main" id="{70951D5D-B4D1-4CF4-FBD4-F1088DE57F7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176" r="6146" b="2"/>
          <a:stretch/>
        </p:blipFill>
        <p:spPr>
          <a:xfrm>
            <a:off x="6172200" y="1825625"/>
            <a:ext cx="5181600" cy="418328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37580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25C35FF-FD76-7059-415F-B931D764D125}"/>
              </a:ext>
            </a:extLst>
          </p:cNvPr>
          <p:cNvSpPr>
            <a:spLocks noGrp="1"/>
          </p:cNvSpPr>
          <p:nvPr>
            <p:ph type="title" idx="4294967295"/>
          </p:nvPr>
        </p:nvSpPr>
        <p:spPr>
          <a:xfrm>
            <a:off x="354241" y="2230735"/>
            <a:ext cx="4621778"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chemeClr val="accent1"/>
                  </a:solidFill>
                  <a:prstDash val="solid"/>
                </a:ln>
                <a:solidFill>
                  <a:schemeClr val="accent2">
                    <a:lumMod val="75000"/>
                  </a:schemeClr>
                </a:solidFill>
                <a:effectLst>
                  <a:outerShdw dist="38100" dir="2640000" algn="bl" rotWithShape="0">
                    <a:schemeClr val="accent1"/>
                  </a:outerShdw>
                </a:effectLst>
                <a:uLnTx/>
                <a:uFillTx/>
                <a:latin typeface="+mn-lt"/>
                <a:ea typeface="+mn-ea"/>
                <a:cs typeface="+mn-cs"/>
              </a:rPr>
              <a:t>Handwashing</a:t>
            </a:r>
          </a:p>
        </p:txBody>
      </p:sp>
      <p:pic>
        <p:nvPicPr>
          <p:cNvPr id="5" name="Online Media 4" title="WHO: How to handwash? With soap and water">
            <a:hlinkClick r:id="" action="ppaction://media"/>
            <a:extLst>
              <a:ext uri="{FF2B5EF4-FFF2-40B4-BE49-F238E27FC236}">
                <a16:creationId xmlns:a16="http://schemas.microsoft.com/office/drawing/2014/main" id="{F0D98AA1-BEC7-85F0-9727-0F53CFE4C7C2}"/>
              </a:ext>
            </a:extLst>
          </p:cNvPr>
          <p:cNvPicPr>
            <a:picLocks noGrp="1" noRot="1" noChangeAspect="1"/>
          </p:cNvPicPr>
          <p:nvPr>
            <p:ph type="pic" idx="1"/>
            <a:videoFile r:link="rId1"/>
          </p:nvPr>
        </p:nvPicPr>
        <p:blipFill>
          <a:blip r:embed="rId3"/>
          <a:srcRect l="14223" r="14223"/>
          <a:stretch>
            <a:fillRect/>
          </a:stretch>
        </p:blipFill>
        <p:spPr>
          <a:xfrm>
            <a:off x="5183188" y="987425"/>
            <a:ext cx="6172200" cy="4873625"/>
          </a:xfrm>
          <a:prstGeom prst="roundRect">
            <a:avLst>
              <a:gd name="adj" fmla="val 5299"/>
            </a:avLst>
          </a:prstGeom>
          <a:ln>
            <a:noFill/>
          </a:ln>
          <a:effectLst/>
          <a:scene3d>
            <a:camera prst="orthographicFront"/>
            <a:lightRig rig="balanced" dir="t"/>
          </a:scene3d>
          <a:sp3d prstMaterial="plastic">
            <a:contourClr>
              <a:srgbClr val="FFFFFF"/>
            </a:contourClr>
          </a:sp3d>
        </p:spPr>
      </p:pic>
    </p:spTree>
    <p:extLst>
      <p:ext uri="{BB962C8B-B14F-4D97-AF65-F5344CB8AC3E}">
        <p14:creationId xmlns:p14="http://schemas.microsoft.com/office/powerpoint/2010/main" val="8255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2E619B-4659-F538-8B6B-54C3B8B0B2E3}"/>
              </a:ext>
            </a:extLst>
          </p:cNvPr>
          <p:cNvSpPr>
            <a:spLocks noGrp="1"/>
          </p:cNvSpPr>
          <p:nvPr>
            <p:ph type="title"/>
          </p:nvPr>
        </p:nvSpPr>
        <p:spPr>
          <a:xfrm>
            <a:off x="838200" y="365125"/>
            <a:ext cx="9329058" cy="781278"/>
          </a:xfrm>
        </p:spPr>
        <p:txBody>
          <a:bodyPr anchor="ctr">
            <a:normAutofit/>
          </a:bodyPr>
          <a:lstStyle/>
          <a:p>
            <a:r>
              <a:rPr lang="en-US"/>
              <a:t>Hand Hygiene with Soap and Water</a:t>
            </a:r>
          </a:p>
        </p:txBody>
      </p:sp>
      <p:pic>
        <p:nvPicPr>
          <p:cNvPr id="2" name="Picture 1" descr="12 steps of hand hygiene with soap and water.">
            <a:extLst>
              <a:ext uri="{FF2B5EF4-FFF2-40B4-BE49-F238E27FC236}">
                <a16:creationId xmlns:a16="http://schemas.microsoft.com/office/drawing/2014/main" id="{DA57805E-FE14-0EAE-AFB4-60F7AEF068A2}"/>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098915" y="1324883"/>
            <a:ext cx="6701740" cy="4756603"/>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355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A1D4B5-0A01-3015-AD8E-E25D3FB688D8}"/>
              </a:ext>
            </a:extLst>
          </p:cNvPr>
          <p:cNvSpPr>
            <a:spLocks noGrp="1"/>
          </p:cNvSpPr>
          <p:nvPr>
            <p:ph type="title"/>
          </p:nvPr>
        </p:nvSpPr>
        <p:spPr>
          <a:xfrm>
            <a:off x="838200" y="365125"/>
            <a:ext cx="10069286" cy="1042535"/>
          </a:xfrm>
        </p:spPr>
        <p:txBody>
          <a:bodyPr anchor="ctr">
            <a:normAutofit/>
          </a:bodyPr>
          <a:lstStyle/>
          <a:p>
            <a:r>
              <a:rPr lang="en-US"/>
              <a:t>Hand Hygiene with Alcohol-Based Rub</a:t>
            </a:r>
          </a:p>
        </p:txBody>
      </p:sp>
      <p:pic>
        <p:nvPicPr>
          <p:cNvPr id="2" name="Picture 1" descr="Hand hygiene with Alcohol Based rub 8 steps">
            <a:extLst>
              <a:ext uri="{FF2B5EF4-FFF2-40B4-BE49-F238E27FC236}">
                <a16:creationId xmlns:a16="http://schemas.microsoft.com/office/drawing/2014/main" id="{2D23CD4B-C977-3223-BC79-8A4A4092E45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3055888" y="1390197"/>
            <a:ext cx="6689824" cy="4691289"/>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060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CD98-27EA-CDD2-C8F3-5C89DB4D8C2B}"/>
              </a:ext>
            </a:extLst>
          </p:cNvPr>
          <p:cNvSpPr>
            <a:spLocks noGrp="1"/>
          </p:cNvSpPr>
          <p:nvPr>
            <p:ph type="title"/>
          </p:nvPr>
        </p:nvSpPr>
        <p:spPr>
          <a:xfrm>
            <a:off x="838200" y="365125"/>
            <a:ext cx="10515600" cy="1325563"/>
          </a:xfrm>
        </p:spPr>
        <p:txBody>
          <a:bodyPr anchor="ctr">
            <a:normAutofit/>
          </a:bodyPr>
          <a:lstStyle/>
          <a:p>
            <a:r>
              <a:rPr lang="en-US"/>
              <a:t>Exposure Controls </a:t>
            </a:r>
            <a:br>
              <a:rPr lang="en-US"/>
            </a:br>
            <a:r>
              <a:rPr lang="en-US"/>
              <a:t>Personal Protective Equipment (PPE)</a:t>
            </a:r>
          </a:p>
        </p:txBody>
      </p:sp>
      <p:pic>
        <p:nvPicPr>
          <p:cNvPr id="5" name="Picture 4" descr="Doctor injecting a person">
            <a:extLst>
              <a:ext uri="{FF2B5EF4-FFF2-40B4-BE49-F238E27FC236}">
                <a16:creationId xmlns:a16="http://schemas.microsoft.com/office/drawing/2014/main" id="{AF9FB318-7D27-1DF9-660E-419A43197EDF}"/>
              </a:ext>
            </a:extLst>
          </p:cNvPr>
          <p:cNvPicPr>
            <a:picLocks noChangeAspect="1"/>
          </p:cNvPicPr>
          <p:nvPr/>
        </p:nvPicPr>
        <p:blipFill>
          <a:blip r:embed="rId3" cstate="print">
            <a:extLst>
              <a:ext uri="{28A0092B-C50C-407E-A947-70E740481C1C}">
                <a14:useLocalDpi xmlns:a14="http://schemas.microsoft.com/office/drawing/2010/main" val="0"/>
              </a:ext>
            </a:extLst>
          </a:blip>
          <a:srcRect l="8679" r="8679"/>
          <a:stretch/>
        </p:blipFill>
        <p:spPr>
          <a:xfrm>
            <a:off x="838200" y="1825625"/>
            <a:ext cx="5181600" cy="4183289"/>
          </a:xfrm>
          <a:prstGeom prst="rect">
            <a:avLst/>
          </a:prstGeom>
          <a:ln>
            <a:noFill/>
          </a:ln>
          <a:effectLst>
            <a:outerShdw blurRad="292100" dist="139700" dir="2700000" algn="tl" rotWithShape="0">
              <a:srgbClr val="333333">
                <a:alpha val="65000"/>
              </a:srgbClr>
            </a:outerShdw>
          </a:effectLst>
        </p:spPr>
      </p:pic>
      <p:sp>
        <p:nvSpPr>
          <p:cNvPr id="10" name="Content Placeholder 3">
            <a:extLst>
              <a:ext uri="{FF2B5EF4-FFF2-40B4-BE49-F238E27FC236}">
                <a16:creationId xmlns:a16="http://schemas.microsoft.com/office/drawing/2014/main" id="{AADA0A72-71FF-C5B2-0B2E-F5BDBA40AD88}"/>
              </a:ext>
            </a:extLst>
          </p:cNvPr>
          <p:cNvSpPr>
            <a:spLocks noGrp="1"/>
          </p:cNvSpPr>
          <p:nvPr>
            <p:ph sz="half" idx="2"/>
          </p:nvPr>
        </p:nvSpPr>
        <p:spPr>
          <a:xfrm>
            <a:off x="6172200" y="1825625"/>
            <a:ext cx="5181600" cy="4183289"/>
          </a:xfrm>
          <a:effectLst/>
        </p:spPr>
        <p:style>
          <a:lnRef idx="1">
            <a:schemeClr val="accent2"/>
          </a:lnRef>
          <a:fillRef idx="2">
            <a:schemeClr val="accent2"/>
          </a:fillRef>
          <a:effectRef idx="1">
            <a:schemeClr val="accent2"/>
          </a:effectRef>
          <a:fontRef idx="minor">
            <a:schemeClr val="dk1"/>
          </a:fontRef>
        </p:style>
        <p:txBody>
          <a:bodyPr/>
          <a:lstStyle/>
          <a:p>
            <a:pPr marL="0" indent="0">
              <a:buNone/>
            </a:pPr>
            <a:r>
              <a:rPr lang="en-US" altLang="en-US" sz="2800">
                <a:solidFill>
                  <a:schemeClr val="tx2"/>
                </a:solidFill>
              </a:rPr>
              <a:t>You must wear all required PPE.  We provide you with the following PPE at no cost:</a:t>
            </a:r>
          </a:p>
          <a:p>
            <a:pPr marL="571500" lvl="1" indent="-457200" eaLnBrk="1" hangingPunct="1">
              <a:spcBef>
                <a:spcPct val="0"/>
              </a:spcBef>
              <a:buSzPct val="68000"/>
              <a:buFont typeface="Wingdings" panose="05000000000000000000" pitchFamily="2" charset="2"/>
              <a:buChar char="Ø"/>
            </a:pPr>
            <a:r>
              <a:rPr lang="en-US" altLang="en-US" sz="2800"/>
              <a:t>Gloves.</a:t>
            </a:r>
          </a:p>
          <a:p>
            <a:pPr marL="571500" lvl="1" indent="-457200">
              <a:spcBef>
                <a:spcPct val="0"/>
              </a:spcBef>
              <a:buSzPct val="68000"/>
              <a:buFont typeface="Wingdings" panose="05000000000000000000" pitchFamily="2" charset="2"/>
              <a:buChar char="Ø"/>
            </a:pPr>
            <a:r>
              <a:rPr lang="en-US" altLang="en-US" sz="2800"/>
              <a:t>Face shields or masks and eye protection.</a:t>
            </a:r>
          </a:p>
          <a:p>
            <a:pPr marL="571500" lvl="1" indent="-457200">
              <a:spcAft>
                <a:spcPct val="50000"/>
              </a:spcAft>
              <a:buSzPct val="68000"/>
              <a:buFont typeface="Wingdings" panose="05000000000000000000" pitchFamily="2" charset="2"/>
              <a:buChar char="Ø"/>
            </a:pPr>
            <a:r>
              <a:rPr lang="en-US" altLang="en-US" sz="2800"/>
              <a:t>Resuscitation devices.  </a:t>
            </a:r>
          </a:p>
          <a:p>
            <a:pPr marL="0" indent="0">
              <a:buNone/>
            </a:pPr>
            <a:endParaRPr lang="en-US" altLang="en-US" sz="2800">
              <a:latin typeface="Arial" panose="020B0604020202020204" pitchFamily="34" charset="0"/>
            </a:endParaRPr>
          </a:p>
          <a:p>
            <a:endParaRPr lang="en-US"/>
          </a:p>
        </p:txBody>
      </p:sp>
    </p:spTree>
    <p:extLst>
      <p:ext uri="{BB962C8B-B14F-4D97-AF65-F5344CB8AC3E}">
        <p14:creationId xmlns:p14="http://schemas.microsoft.com/office/powerpoint/2010/main" val="1374822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6F55-D8A7-A9F7-D4C3-AE93182CAC50}"/>
              </a:ext>
            </a:extLst>
          </p:cNvPr>
          <p:cNvSpPr>
            <a:spLocks noGrp="1"/>
          </p:cNvSpPr>
          <p:nvPr>
            <p:ph type="title"/>
          </p:nvPr>
        </p:nvSpPr>
        <p:spPr>
          <a:xfrm>
            <a:off x="838200" y="365125"/>
            <a:ext cx="10515600" cy="1325563"/>
          </a:xfrm>
        </p:spPr>
        <p:txBody>
          <a:bodyPr anchor="ctr">
            <a:normAutofit/>
          </a:bodyPr>
          <a:lstStyle/>
          <a:p>
            <a:r>
              <a:rPr lang="en-US"/>
              <a:t>Exposure Controls </a:t>
            </a:r>
            <a:br>
              <a:rPr lang="en-US"/>
            </a:br>
            <a:r>
              <a:rPr lang="en-US"/>
              <a:t>Personal Protective Equipment (PPE) List</a:t>
            </a:r>
          </a:p>
        </p:txBody>
      </p:sp>
      <p:sp>
        <p:nvSpPr>
          <p:cNvPr id="3" name="Content Placeholder 2">
            <a:extLst>
              <a:ext uri="{FF2B5EF4-FFF2-40B4-BE49-F238E27FC236}">
                <a16:creationId xmlns:a16="http://schemas.microsoft.com/office/drawing/2014/main" id="{F499EC55-21A9-E7F5-A91E-EF4D3B90B106}"/>
              </a:ext>
            </a:extLst>
          </p:cNvPr>
          <p:cNvSpPr>
            <a:spLocks noGrp="1"/>
          </p:cNvSpPr>
          <p:nvPr>
            <p:ph sz="half" idx="1"/>
          </p:nvPr>
        </p:nvSpPr>
        <p:spPr>
          <a:xfrm>
            <a:off x="838200" y="1825625"/>
            <a:ext cx="5181600" cy="4183289"/>
          </a:xfr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t">
            <a:normAutofit/>
          </a:bodyPr>
          <a:lstStyle/>
          <a:p>
            <a:pPr eaLnBrk="1" hangingPunct="1">
              <a:spcBef>
                <a:spcPct val="0"/>
              </a:spcBef>
              <a:spcAft>
                <a:spcPct val="25000"/>
              </a:spcAft>
              <a:buFont typeface="Wingdings" panose="05000000000000000000" pitchFamily="2" charset="2"/>
              <a:buChar char="Ø"/>
            </a:pPr>
            <a:r>
              <a:rPr lang="en-US" altLang="en-US">
                <a:solidFill>
                  <a:schemeClr val="bg1"/>
                </a:solidFill>
              </a:rPr>
              <a:t>Gloves</a:t>
            </a:r>
            <a:endParaRPr lang="en-US" altLang="en-US">
              <a:solidFill>
                <a:schemeClr val="bg1"/>
              </a:solidFill>
              <a:cs typeface="Segoe UI"/>
            </a:endParaRPr>
          </a:p>
          <a:p>
            <a:pPr eaLnBrk="1" hangingPunct="1">
              <a:spcBef>
                <a:spcPct val="0"/>
              </a:spcBef>
              <a:spcAft>
                <a:spcPct val="25000"/>
              </a:spcAft>
              <a:buFont typeface="Wingdings" panose="05000000000000000000" pitchFamily="2" charset="2"/>
              <a:buChar char="Ø"/>
            </a:pPr>
            <a:r>
              <a:rPr lang="en-US" altLang="en-US">
                <a:solidFill>
                  <a:schemeClr val="bg1"/>
                </a:solidFill>
              </a:rPr>
              <a:t>Face shield or Mask</a:t>
            </a:r>
            <a:endParaRPr lang="en-US" altLang="en-US">
              <a:solidFill>
                <a:schemeClr val="bg1"/>
              </a:solidFill>
              <a:cs typeface="Segoe UI"/>
            </a:endParaRPr>
          </a:p>
          <a:p>
            <a:pPr eaLnBrk="1" hangingPunct="1">
              <a:spcBef>
                <a:spcPct val="0"/>
              </a:spcBef>
              <a:spcAft>
                <a:spcPct val="25000"/>
              </a:spcAft>
              <a:buFont typeface="Wingdings" panose="05000000000000000000" pitchFamily="2" charset="2"/>
              <a:buChar char="Ø"/>
            </a:pPr>
            <a:r>
              <a:rPr lang="en-US" altLang="en-US">
                <a:solidFill>
                  <a:schemeClr val="bg1"/>
                </a:solidFill>
              </a:rPr>
              <a:t>Eye protection</a:t>
            </a:r>
            <a:endParaRPr lang="en-US" altLang="en-US">
              <a:solidFill>
                <a:schemeClr val="bg1"/>
              </a:solidFill>
              <a:cs typeface="Segoe UI"/>
            </a:endParaRPr>
          </a:p>
          <a:p>
            <a:pPr eaLnBrk="1" hangingPunct="1">
              <a:spcBef>
                <a:spcPct val="0"/>
              </a:spcBef>
              <a:spcAft>
                <a:spcPct val="25000"/>
              </a:spcAft>
              <a:buFont typeface="Wingdings" panose="05000000000000000000" pitchFamily="2" charset="2"/>
              <a:buChar char="Ø"/>
            </a:pPr>
            <a:r>
              <a:rPr lang="en-US" altLang="en-US">
                <a:solidFill>
                  <a:schemeClr val="bg1"/>
                </a:solidFill>
              </a:rPr>
              <a:t>Protective clothing</a:t>
            </a:r>
            <a:endParaRPr lang="en-US" altLang="en-US">
              <a:solidFill>
                <a:schemeClr val="bg1"/>
              </a:solidFill>
              <a:cs typeface="Segoe UI"/>
            </a:endParaRPr>
          </a:p>
          <a:p>
            <a:pPr eaLnBrk="1" hangingPunct="1">
              <a:spcBef>
                <a:spcPct val="0"/>
              </a:spcBef>
              <a:spcAft>
                <a:spcPct val="25000"/>
              </a:spcAft>
              <a:buFont typeface="Wingdings" panose="05000000000000000000" pitchFamily="2" charset="2"/>
              <a:buChar char="Ø"/>
            </a:pPr>
            <a:r>
              <a:rPr lang="en-US" altLang="en-US">
                <a:solidFill>
                  <a:schemeClr val="bg1"/>
                </a:solidFill>
              </a:rPr>
              <a:t>Resuscitation devices</a:t>
            </a:r>
            <a:endParaRPr lang="en-US" altLang="en-US">
              <a:solidFill>
                <a:schemeClr val="bg1"/>
              </a:solidFill>
              <a:cs typeface="Segoe UI"/>
            </a:endParaRPr>
          </a:p>
          <a:p>
            <a:pPr marL="0" indent="0">
              <a:buNone/>
            </a:pPr>
            <a:endParaRPr lang="en-US">
              <a:solidFill>
                <a:schemeClr val="tx1"/>
              </a:solidFill>
              <a:cs typeface="Segoe UI"/>
            </a:endParaRPr>
          </a:p>
        </p:txBody>
      </p:sp>
      <p:pic>
        <p:nvPicPr>
          <p:cNvPr id="6" name="Content Placeholder 5" descr="Person receiving CPR using resuscitation device. ">
            <a:extLst>
              <a:ext uri="{FF2B5EF4-FFF2-40B4-BE49-F238E27FC236}">
                <a16:creationId xmlns:a16="http://schemas.microsoft.com/office/drawing/2014/main" id="{225DA48D-F85C-35F0-72FC-0D8B5144403B}"/>
              </a:ext>
            </a:extLst>
          </p:cNvPr>
          <p:cNvPicPr>
            <a:picLocks noGrp="1" noChangeAspect="1"/>
          </p:cNvPicPr>
          <p:nvPr>
            <p:ph sz="half" idx="2"/>
          </p:nvPr>
        </p:nvPicPr>
        <p:blipFill rotWithShape="1">
          <a:blip r:embed="rId3"/>
          <a:srcRect t="10911" b="11217"/>
          <a:stretch/>
        </p:blipFill>
        <p:spPr>
          <a:xfrm>
            <a:off x="6590371" y="2782771"/>
            <a:ext cx="3443870" cy="27800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21512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8706-2E31-193D-F0B8-DE6936B370FE}"/>
              </a:ext>
            </a:extLst>
          </p:cNvPr>
          <p:cNvSpPr>
            <a:spLocks noGrp="1"/>
          </p:cNvSpPr>
          <p:nvPr>
            <p:ph type="title"/>
          </p:nvPr>
        </p:nvSpPr>
        <p:spPr>
          <a:xfrm>
            <a:off x="838200" y="365125"/>
            <a:ext cx="10515600" cy="1325563"/>
          </a:xfrm>
        </p:spPr>
        <p:txBody>
          <a:bodyPr anchor="ctr">
            <a:normAutofit/>
          </a:bodyPr>
          <a:lstStyle/>
          <a:p>
            <a:r>
              <a:rPr lang="en-US"/>
              <a:t>Gloves must be worn whenever:</a:t>
            </a:r>
          </a:p>
        </p:txBody>
      </p:sp>
      <p:pic>
        <p:nvPicPr>
          <p:cNvPr id="6" name="Content Placeholder 5" descr="Person wearing surgical gloves">
            <a:extLst>
              <a:ext uri="{FF2B5EF4-FFF2-40B4-BE49-F238E27FC236}">
                <a16:creationId xmlns:a16="http://schemas.microsoft.com/office/drawing/2014/main" id="{C0D580C8-CF9C-9DB4-CA15-7E9251B038A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3882" r="3440" b="2"/>
          <a:stretch/>
        </p:blipFill>
        <p:spPr>
          <a:xfrm>
            <a:off x="1056640" y="2130426"/>
            <a:ext cx="4688840" cy="3785466"/>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09861348-17EC-186D-5EC2-FAED75EDAEE7}"/>
              </a:ext>
            </a:extLst>
          </p:cNvPr>
          <p:cNvSpPr>
            <a:spLocks noGrp="1"/>
          </p:cNvSpPr>
          <p:nvPr>
            <p:ph sz="half" idx="2"/>
          </p:nvPr>
        </p:nvSpPr>
        <p:spPr>
          <a:xfrm>
            <a:off x="6172200" y="1825625"/>
            <a:ext cx="5181600" cy="4183289"/>
          </a:xfr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altLang="en-US"/>
              <a:t>You have hand contact with blood, OPIM, mucous membranes or non-intact skin</a:t>
            </a:r>
          </a:p>
          <a:p>
            <a:r>
              <a:rPr lang="en-US" altLang="en-US"/>
              <a:t>You handle or touch items or surfaces potentially or contaminated with blood or OPIM</a:t>
            </a:r>
          </a:p>
          <a:p>
            <a:pPr marL="836613" lvl="2" indent="-342900" eaLnBrk="1" hangingPunct="1">
              <a:buFont typeface="Wingdings" panose="05000000000000000000" pitchFamily="2" charset="2"/>
              <a:buChar char="Ø"/>
            </a:pPr>
            <a:r>
              <a:rPr lang="en-US" altLang="en-US" sz="2800"/>
              <a:t>Non-latex</a:t>
            </a:r>
          </a:p>
          <a:p>
            <a:pPr marL="836613" lvl="2" indent="-342900" eaLnBrk="1" hangingPunct="1">
              <a:buFont typeface="Wingdings" panose="05000000000000000000" pitchFamily="2" charset="2"/>
              <a:buChar char="Ø"/>
            </a:pPr>
            <a:r>
              <a:rPr lang="en-US" altLang="en-US" sz="2800"/>
              <a:t>Utility</a:t>
            </a:r>
          </a:p>
          <a:p>
            <a:endParaRPr lang="en-US"/>
          </a:p>
        </p:txBody>
      </p:sp>
    </p:spTree>
    <p:extLst>
      <p:ext uri="{BB962C8B-B14F-4D97-AF65-F5344CB8AC3E}">
        <p14:creationId xmlns:p14="http://schemas.microsoft.com/office/powerpoint/2010/main" val="3922447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AFC-8AED-4827-A74F-F53B3841C064}"/>
              </a:ext>
            </a:extLst>
          </p:cNvPr>
          <p:cNvSpPr>
            <a:spLocks noGrp="1"/>
          </p:cNvSpPr>
          <p:nvPr>
            <p:ph type="title"/>
          </p:nvPr>
        </p:nvSpPr>
        <p:spPr/>
        <p:txBody>
          <a:bodyPr>
            <a:normAutofit/>
          </a:bodyPr>
          <a:lstStyle/>
          <a:p>
            <a:r>
              <a:rPr lang="en-US" b="1" i="1">
                <a:latin typeface="Segoe UI" panose="020B0502040204020203" pitchFamily="34" charset="0"/>
                <a:ea typeface="Calibri" panose="020F0502020204030204" pitchFamily="34" charset="0"/>
              </a:rPr>
              <a:t>Tribal Land Acknowledgement</a:t>
            </a:r>
            <a:endParaRPr lang="en-US"/>
          </a:p>
        </p:txBody>
      </p:sp>
      <p:sp>
        <p:nvSpPr>
          <p:cNvPr id="3" name="Content Placeholder 2">
            <a:extLst>
              <a:ext uri="{FF2B5EF4-FFF2-40B4-BE49-F238E27FC236}">
                <a16:creationId xmlns:a16="http://schemas.microsoft.com/office/drawing/2014/main" id="{9CCEED55-7900-4238-A258-2446E2589EE4}"/>
              </a:ext>
            </a:extLst>
          </p:cNvPr>
          <p:cNvSpPr>
            <a:spLocks noGrp="1"/>
          </p:cNvSpPr>
          <p:nvPr>
            <p:ph idx="1"/>
          </p:nvPr>
        </p:nvSpPr>
        <p:spPr/>
        <p:txBody>
          <a:bodyPr anchor="ctr">
            <a:normAutofit/>
          </a:bodyPr>
          <a:lstStyle/>
          <a:p>
            <a:pPr marL="0" indent="0" algn="ctr">
              <a:spcBef>
                <a:spcPts val="0"/>
              </a:spcBef>
              <a:buNone/>
              <a:tabLst>
                <a:tab pos="457200" algn="l"/>
              </a:tabLst>
            </a:pPr>
            <a:r>
              <a:rPr lang="en-US" sz="3200" b="1" i="1">
                <a:effectLst/>
                <a:latin typeface="Segoe UI"/>
                <a:ea typeface="Calibri" panose="020F0502020204030204" pitchFamily="34" charset="0"/>
                <a:cs typeface="Times New Roman"/>
              </a:rPr>
              <a:t>I would like to acknowledge the Indigenous people who have stewarded this land since time immemorial and who still inhabit the area today, </a:t>
            </a:r>
            <a:r>
              <a:rPr lang="en-US" sz="3200" b="1" i="1">
                <a:latin typeface="Segoe UI"/>
                <a:ea typeface="Calibri" panose="020F0502020204030204" pitchFamily="34" charset="0"/>
                <a:cs typeface="Times New Roman"/>
              </a:rPr>
              <a:t>….(insert your land acknowledgment here?</a:t>
            </a:r>
          </a:p>
          <a:p>
            <a:pPr marL="0" indent="0" algn="ctr">
              <a:spcBef>
                <a:spcPts val="0"/>
              </a:spcBef>
              <a:buNone/>
              <a:tabLst>
                <a:tab pos="457200" algn="l"/>
              </a:tabLst>
            </a:pPr>
            <a:endParaRPr lang="en-US" sz="3200" b="1" i="1">
              <a:latin typeface="Segoe UI"/>
              <a:ea typeface="Calibri" panose="020F0502020204030204" pitchFamily="34" charset="0"/>
              <a:cs typeface="Times New Roman"/>
            </a:endParaRPr>
          </a:p>
          <a:p>
            <a:pPr marL="0" indent="0" algn="ctr">
              <a:spcBef>
                <a:spcPts val="0"/>
              </a:spcBef>
              <a:buNone/>
              <a:tabLst>
                <a:tab pos="457200" algn="l"/>
              </a:tabLst>
            </a:pPr>
            <a:r>
              <a:rPr lang="en-US" sz="3200">
                <a:ea typeface="+mn-lt"/>
                <a:cs typeface="+mn-lt"/>
                <a:hlinkClick r:id="rId3"/>
              </a:rPr>
              <a:t>untitled (wa.gov)</a:t>
            </a:r>
          </a:p>
          <a:p>
            <a:pPr marL="0" indent="0" algn="ctr">
              <a:spcBef>
                <a:spcPts val="0"/>
              </a:spcBef>
              <a:buNone/>
              <a:tabLst>
                <a:tab pos="457200" algn="l"/>
              </a:tabLst>
            </a:pPr>
            <a:r>
              <a:rPr lang="en-US" sz="3200">
                <a:ea typeface="+mn-lt"/>
                <a:cs typeface="+mn-lt"/>
                <a:hlinkClick r:id="rId4"/>
              </a:rPr>
              <a:t>SD-Nearest Tribe List.pdf (www.k12.wa.us)</a:t>
            </a:r>
            <a:endParaRPr lang="en-US"/>
          </a:p>
        </p:txBody>
      </p:sp>
    </p:spTree>
    <p:extLst>
      <p:ext uri="{BB962C8B-B14F-4D97-AF65-F5344CB8AC3E}">
        <p14:creationId xmlns:p14="http://schemas.microsoft.com/office/powerpoint/2010/main" val="1553436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4255-54B7-124E-C5BA-27DA22E0A2E2}"/>
              </a:ext>
            </a:extLst>
          </p:cNvPr>
          <p:cNvSpPr>
            <a:spLocks noGrp="1"/>
          </p:cNvSpPr>
          <p:nvPr>
            <p:ph type="title"/>
          </p:nvPr>
        </p:nvSpPr>
        <p:spPr/>
        <p:txBody>
          <a:bodyPr/>
          <a:lstStyle/>
          <a:p>
            <a:r>
              <a:rPr lang="en-US"/>
              <a:t>Exposure Controls</a:t>
            </a:r>
            <a:br>
              <a:rPr lang="en-US"/>
            </a:br>
            <a:r>
              <a:rPr lang="en-US" sz="3200">
                <a:solidFill>
                  <a:schemeClr val="accent2">
                    <a:lumMod val="75000"/>
                  </a:schemeClr>
                </a:solidFill>
              </a:rPr>
              <a:t>Remove gloves safely and properly </a:t>
            </a:r>
          </a:p>
        </p:txBody>
      </p:sp>
      <p:sp>
        <p:nvSpPr>
          <p:cNvPr id="3" name="Content Placeholder 2" descr="Grasp near cuff of glove and turn it inside out.  Hold in the gloved hand.​&#10;&#10;Place fingers of bare hand inside cuff of gloved hand and turn inside out and over the first glove.​&#10;&#10;Dispose of gloves into proper waste container.​&#10;&#10;Clean hands thoroughly with soap and water (or antiseptic hand rub product, if handwashing facilities not available)." title="Exposure Controls">
            <a:extLst>
              <a:ext uri="{FF2B5EF4-FFF2-40B4-BE49-F238E27FC236}">
                <a16:creationId xmlns:a16="http://schemas.microsoft.com/office/drawing/2014/main" id="{0377FA4C-4005-3D6F-6235-C1A5117AB572}"/>
              </a:ext>
            </a:extLst>
          </p:cNvPr>
          <p:cNvSpPr>
            <a:spLocks noGrp="1"/>
          </p:cNvSpPr>
          <p:nvPr>
            <p:ph sz="half" idx="1"/>
          </p:nvPr>
        </p:nvSpPr>
        <p:spPr>
          <a:xfrm>
            <a:off x="838200" y="1692578"/>
            <a:ext cx="5556552" cy="4316336"/>
          </a:xfrm>
          <a:effectLst/>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fontScale="92500" lnSpcReduction="20000"/>
          </a:bodyPr>
          <a:lstStyle/>
          <a:p>
            <a:pPr>
              <a:spcAft>
                <a:spcPct val="25000"/>
              </a:spcAft>
              <a:buClr>
                <a:schemeClr val="accent1"/>
              </a:buClr>
              <a:buSzPct val="68000"/>
              <a:buFont typeface="Wingdings" panose="05000000000000000000" pitchFamily="2" charset="2"/>
              <a:buChar char="Ø"/>
              <a:defRPr/>
            </a:pPr>
            <a:r>
              <a:rPr lang="en-US" sz="2800">
                <a:latin typeface="+mn-lt"/>
              </a:rPr>
              <a:t>Grasp near cuff of glove and turn it inside out.</a:t>
            </a:r>
            <a:r>
              <a:rPr lang="en-US"/>
              <a:t> </a:t>
            </a:r>
            <a:r>
              <a:rPr lang="en-US" sz="2800">
                <a:latin typeface="+mn-lt"/>
              </a:rPr>
              <a:t> Hold in the gloved hand.</a:t>
            </a:r>
          </a:p>
          <a:p>
            <a:pPr eaLnBrk="1" hangingPunct="1">
              <a:spcAft>
                <a:spcPct val="25000"/>
              </a:spcAft>
              <a:buClr>
                <a:schemeClr val="accent1"/>
              </a:buClr>
              <a:buSzPct val="68000"/>
              <a:buFont typeface="Wingdings" panose="05000000000000000000" pitchFamily="2" charset="2"/>
              <a:buChar char="Ø"/>
              <a:defRPr/>
            </a:pPr>
            <a:r>
              <a:rPr lang="en-US" sz="2800">
                <a:latin typeface="+mn-lt"/>
              </a:rPr>
              <a:t>Place fingers of bare hand inside cuff of gloved hand and turn inside out and over the first glove.</a:t>
            </a:r>
            <a:endParaRPr lang="en-US" sz="2800">
              <a:latin typeface="+mn-lt"/>
              <a:cs typeface="Segoe UI"/>
            </a:endParaRPr>
          </a:p>
          <a:p>
            <a:pPr eaLnBrk="1" hangingPunct="1">
              <a:spcAft>
                <a:spcPct val="25000"/>
              </a:spcAft>
              <a:buClr>
                <a:schemeClr val="accent1"/>
              </a:buClr>
              <a:buSzPct val="68000"/>
              <a:buFont typeface="Wingdings" panose="05000000000000000000" pitchFamily="2" charset="2"/>
              <a:buChar char="Ø"/>
              <a:defRPr/>
            </a:pPr>
            <a:r>
              <a:rPr lang="en-US" sz="2800">
                <a:latin typeface="+mn-lt"/>
              </a:rPr>
              <a:t>Dispose of gloves into proper waste container.</a:t>
            </a:r>
            <a:endParaRPr lang="en-US" sz="2800">
              <a:latin typeface="+mn-lt"/>
              <a:cs typeface="Segoe UI"/>
            </a:endParaRPr>
          </a:p>
          <a:p>
            <a:pPr eaLnBrk="1" hangingPunct="1">
              <a:buClr>
                <a:schemeClr val="accent1"/>
              </a:buClr>
              <a:buSzPct val="68000"/>
              <a:buFont typeface="Wingdings" panose="05000000000000000000" pitchFamily="2" charset="2"/>
              <a:buChar char="Ø"/>
              <a:defRPr/>
            </a:pPr>
            <a:r>
              <a:rPr lang="en-US" sz="2800">
                <a:latin typeface="+mn-lt"/>
              </a:rPr>
              <a:t>Clean hands thoroughly with soap and water (or antiseptic hand rub product, if handwashing facilities not available).</a:t>
            </a:r>
            <a:endParaRPr lang="en-US" sz="2800">
              <a:latin typeface="+mn-lt"/>
              <a:cs typeface="Segoe UI"/>
            </a:endParaRPr>
          </a:p>
          <a:p>
            <a:pPr marL="283845" indent="-283845" eaLnBrk="1" hangingPunct="1">
              <a:spcAft>
                <a:spcPct val="25000"/>
              </a:spcAft>
              <a:buClr>
                <a:schemeClr val="accent1"/>
              </a:buClr>
              <a:buSzPct val="68000"/>
              <a:buFont typeface="Wingdings 3" pitchFamily="18" charset="2"/>
              <a:buChar char="}"/>
              <a:defRPr/>
            </a:pPr>
            <a:endParaRPr lang="en-US" sz="2800">
              <a:latin typeface="+mn-lt"/>
              <a:cs typeface="Segoe UI"/>
            </a:endParaRPr>
          </a:p>
          <a:p>
            <a:endParaRPr lang="en-US"/>
          </a:p>
        </p:txBody>
      </p:sp>
      <p:pic>
        <p:nvPicPr>
          <p:cNvPr id="5" name="Content Placeholder 4" descr="Removing glove from hand. ">
            <a:extLst>
              <a:ext uri="{FF2B5EF4-FFF2-40B4-BE49-F238E27FC236}">
                <a16:creationId xmlns:a16="http://schemas.microsoft.com/office/drawing/2014/main" id="{FD28D35E-CFBF-BD69-4623-DF06F7EE5B4B}"/>
              </a:ext>
            </a:extLst>
          </p:cNvPr>
          <p:cNvPicPr>
            <a:picLocks noGrp="1" noChangeAspect="1"/>
          </p:cNvPicPr>
          <p:nvPr>
            <p:ph sz="half" idx="2"/>
          </p:nvPr>
        </p:nvPicPr>
        <p:blipFill>
          <a:blip r:embed="rId3"/>
          <a:stretch>
            <a:fillRect/>
          </a:stretch>
        </p:blipFill>
        <p:spPr>
          <a:xfrm>
            <a:off x="7535131" y="1690688"/>
            <a:ext cx="2475191" cy="1926503"/>
          </a:xfrm>
          <a:prstGeom prst="rect">
            <a:avLst/>
          </a:prstGeom>
          <a:ln>
            <a:noFill/>
          </a:ln>
          <a:effectLst>
            <a:outerShdw blurRad="190500" algn="tl" rotWithShape="0">
              <a:srgbClr val="000000">
                <a:alpha val="70000"/>
              </a:srgbClr>
            </a:outerShdw>
          </a:effectLst>
        </p:spPr>
      </p:pic>
      <p:pic>
        <p:nvPicPr>
          <p:cNvPr id="6" name="Picture 5" descr="picture showing how to remove glove from second hand. ">
            <a:extLst>
              <a:ext uri="{FF2B5EF4-FFF2-40B4-BE49-F238E27FC236}">
                <a16:creationId xmlns:a16="http://schemas.microsoft.com/office/drawing/2014/main" id="{4A18CC61-6FCA-4EE4-CE47-25AB97DA349F}"/>
              </a:ext>
            </a:extLst>
          </p:cNvPr>
          <p:cNvPicPr>
            <a:picLocks noChangeAspect="1"/>
          </p:cNvPicPr>
          <p:nvPr/>
        </p:nvPicPr>
        <p:blipFill>
          <a:blip r:embed="rId4"/>
          <a:stretch>
            <a:fillRect/>
          </a:stretch>
        </p:blipFill>
        <p:spPr>
          <a:xfrm>
            <a:off x="7547325" y="3763158"/>
            <a:ext cx="2462997" cy="19386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7753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7E05D0-1266-50B6-DCE5-0038E4350A91}"/>
              </a:ext>
            </a:extLst>
          </p:cNvPr>
          <p:cNvSpPr>
            <a:spLocks noGrp="1"/>
          </p:cNvSpPr>
          <p:nvPr>
            <p:ph type="title"/>
          </p:nvPr>
        </p:nvSpPr>
        <p:spPr>
          <a:xfrm>
            <a:off x="838200" y="365125"/>
            <a:ext cx="10682613" cy="1346439"/>
          </a:xfrm>
        </p:spPr>
        <p:txBody>
          <a:bodyPr/>
          <a:lstStyle/>
          <a:p>
            <a:r>
              <a:rPr lang="en-US">
                <a:cs typeface="Segoe UI"/>
              </a:rPr>
              <a:t>How To Safely Put On And Take Off Gloves</a:t>
            </a:r>
            <a:endParaRPr lang="en-US"/>
          </a:p>
        </p:txBody>
      </p:sp>
      <p:pic>
        <p:nvPicPr>
          <p:cNvPr id="2" name="Online Media 3" title="How to safely put on and take off gloves">
            <a:hlinkClick r:id="" action="ppaction://media"/>
            <a:extLst>
              <a:ext uri="{FF2B5EF4-FFF2-40B4-BE49-F238E27FC236}">
                <a16:creationId xmlns:a16="http://schemas.microsoft.com/office/drawing/2014/main" id="{38FF1FFA-7888-D3B6-5046-A6A8125BEE95}"/>
              </a:ext>
            </a:extLst>
          </p:cNvPr>
          <p:cNvPicPr>
            <a:picLocks noRot="1" noChangeAspect="1"/>
          </p:cNvPicPr>
          <p:nvPr>
            <a:videoFile r:link="rId1"/>
          </p:nvPr>
        </p:nvPicPr>
        <p:blipFill>
          <a:blip r:embed="rId3"/>
          <a:stretch>
            <a:fillRect/>
          </a:stretch>
        </p:blipFill>
        <p:spPr>
          <a:xfrm>
            <a:off x="3290982" y="2382497"/>
            <a:ext cx="5232400" cy="2912533"/>
          </a:xfrm>
          <a:prstGeom prst="rect">
            <a:avLst/>
          </a:prstGeom>
          <a:ln>
            <a:noFill/>
          </a:ln>
          <a:effectLst>
            <a:glow rad="228600">
              <a:srgbClr val="FFFFFF">
                <a:alpha val="40000"/>
              </a:srgbClr>
            </a:glow>
          </a:effectLst>
          <a:scene3d>
            <a:camera prst="orthographicFront"/>
            <a:lightRig rig="threePt" dir="t">
              <a:rot lat="0" lon="0" rev="2100000"/>
            </a:lightRig>
          </a:scene3d>
          <a:sp3d/>
        </p:spPr>
      </p:pic>
    </p:spTree>
    <p:extLst>
      <p:ext uri="{BB962C8B-B14F-4D97-AF65-F5344CB8AC3E}">
        <p14:creationId xmlns:p14="http://schemas.microsoft.com/office/powerpoint/2010/main" val="12198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AE1E-7AF7-F138-F8A4-71CFF0ECA120}"/>
              </a:ext>
            </a:extLst>
          </p:cNvPr>
          <p:cNvSpPr>
            <a:spLocks noGrp="1"/>
          </p:cNvSpPr>
          <p:nvPr>
            <p:ph type="title"/>
          </p:nvPr>
        </p:nvSpPr>
        <p:spPr>
          <a:xfrm>
            <a:off x="838200" y="365125"/>
            <a:ext cx="10515600" cy="1325563"/>
          </a:xfrm>
        </p:spPr>
        <p:txBody>
          <a:bodyPr anchor="ctr">
            <a:normAutofit/>
          </a:bodyPr>
          <a:lstStyle/>
          <a:p>
            <a:r>
              <a:rPr lang="en-US"/>
              <a:t>Exposure Controls/ </a:t>
            </a:r>
            <a:br>
              <a:rPr lang="en-US"/>
            </a:br>
            <a:r>
              <a:rPr lang="en-US"/>
              <a:t>Personal Protective Equipment (PPE)</a:t>
            </a:r>
          </a:p>
        </p:txBody>
      </p:sp>
      <p:pic>
        <p:nvPicPr>
          <p:cNvPr id="4" name="Content Placeholder 3" descr="CPR mask for Personal protective equipment">
            <a:extLst>
              <a:ext uri="{FF2B5EF4-FFF2-40B4-BE49-F238E27FC236}">
                <a16:creationId xmlns:a16="http://schemas.microsoft.com/office/drawing/2014/main" id="{9A0B40DA-DCCC-715C-5FA4-2AAB660E378C}"/>
              </a:ext>
            </a:extLst>
          </p:cNvPr>
          <p:cNvPicPr>
            <a:picLocks noGrp="1" noChangeAspect="1"/>
          </p:cNvPicPr>
          <p:nvPr>
            <p:ph sz="half" idx="1"/>
          </p:nvPr>
        </p:nvPicPr>
        <p:blipFill>
          <a:blip r:embed="rId3"/>
          <a:stretch>
            <a:fillRect/>
          </a:stretch>
        </p:blipFill>
        <p:spPr>
          <a:xfrm>
            <a:off x="1123444" y="1825625"/>
            <a:ext cx="4200565" cy="4183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Person wearing a blue glove holding a hand">
            <a:extLst>
              <a:ext uri="{FF2B5EF4-FFF2-40B4-BE49-F238E27FC236}">
                <a16:creationId xmlns:a16="http://schemas.microsoft.com/office/drawing/2014/main" id="{297AD814-B578-1B24-E04B-C82DDDA6C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712" r="8712"/>
          <a:stretch/>
        </p:blipFill>
        <p:spPr bwMode="auto">
          <a:xfrm>
            <a:off x="6172200" y="1825625"/>
            <a:ext cx="5181600" cy="418328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83614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2F41-B405-F6E2-2848-ABA466658BF0}"/>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Safe Work Practices</a:t>
            </a:r>
          </a:p>
        </p:txBody>
      </p:sp>
      <p:sp>
        <p:nvSpPr>
          <p:cNvPr id="4" name="Content Placeholder 3">
            <a:extLst>
              <a:ext uri="{FF2B5EF4-FFF2-40B4-BE49-F238E27FC236}">
                <a16:creationId xmlns:a16="http://schemas.microsoft.com/office/drawing/2014/main" id="{C6635D0C-1437-AE5D-9FFD-16F0D32FB58D}"/>
              </a:ext>
            </a:extLst>
          </p:cNvPr>
          <p:cNvSpPr>
            <a:spLocks noGrp="1"/>
          </p:cNvSpPr>
          <p:nvPr>
            <p:ph sz="half" idx="1"/>
          </p:nvPr>
        </p:nvSpPr>
        <p:spPr>
          <a:xfrm>
            <a:off x="838200" y="1825625"/>
            <a:ext cx="5181600" cy="4183289"/>
          </a:xfrm>
          <a:solidFill>
            <a:schemeClr val="accent3"/>
          </a:solidFill>
          <a:effectLst>
            <a:outerShdw blurRad="50800" dist="38100" dir="8100000" algn="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en-US" altLang="en-US" sz="2200">
                <a:solidFill>
                  <a:schemeClr val="bg1"/>
                </a:solidFill>
              </a:rPr>
              <a:t>Clean-up of spills and broken glassware/sharps. (continued)</a:t>
            </a:r>
          </a:p>
          <a:p>
            <a:pPr marL="0" indent="0">
              <a:buNone/>
            </a:pPr>
            <a:endParaRPr lang="en-US" altLang="en-US" sz="2200">
              <a:solidFill>
                <a:schemeClr val="bg1"/>
              </a:solidFill>
            </a:endParaRPr>
          </a:p>
          <a:p>
            <a:pPr lvl="1" eaLnBrk="1" hangingPunct="1">
              <a:spcBef>
                <a:spcPct val="0"/>
              </a:spcBef>
              <a:spcAft>
                <a:spcPct val="40000"/>
              </a:spcAft>
              <a:buSzPct val="68000"/>
              <a:buFont typeface="Wingdings" panose="05000000000000000000" pitchFamily="2" charset="2"/>
              <a:buChar char="Ø"/>
            </a:pPr>
            <a:r>
              <a:rPr lang="en-US" altLang="en-US" sz="2200">
                <a:solidFill>
                  <a:schemeClr val="bg1"/>
                </a:solidFill>
              </a:rPr>
              <a:t>Clean the area with 10% bleach or</a:t>
            </a:r>
            <a:r>
              <a:rPr lang="en-US" altLang="en-US" sz="2200" i="1">
                <a:solidFill>
                  <a:schemeClr val="bg1"/>
                </a:solidFill>
              </a:rPr>
              <a:t> </a:t>
            </a:r>
            <a:r>
              <a:rPr lang="en-US" altLang="en-US" sz="2200">
                <a:solidFill>
                  <a:schemeClr val="bg1"/>
                </a:solidFill>
              </a:rPr>
              <a:t>EPA-registered disinfectant.</a:t>
            </a:r>
          </a:p>
          <a:p>
            <a:pPr lvl="1" eaLnBrk="1" hangingPunct="1">
              <a:spcBef>
                <a:spcPct val="0"/>
              </a:spcBef>
              <a:spcAft>
                <a:spcPct val="40000"/>
              </a:spcAft>
              <a:buSzPct val="68000"/>
              <a:buFont typeface="Wingdings" panose="05000000000000000000" pitchFamily="2" charset="2"/>
              <a:buChar char="Ø"/>
            </a:pPr>
            <a:r>
              <a:rPr lang="en-US" altLang="en-US" sz="2200">
                <a:solidFill>
                  <a:schemeClr val="bg1"/>
                </a:solidFill>
              </a:rPr>
              <a:t>Saturate the spill area with disinfectant.  Leave for 10 minutes (or as specified by product manufacturer) or allow to air dry. </a:t>
            </a:r>
          </a:p>
          <a:p>
            <a:pPr lvl="1" eaLnBrk="1" hangingPunct="1">
              <a:spcBef>
                <a:spcPct val="0"/>
              </a:spcBef>
              <a:buSzPct val="68000"/>
              <a:buFont typeface="Wingdings" panose="05000000000000000000" pitchFamily="2" charset="2"/>
              <a:buChar char="Ø"/>
            </a:pPr>
            <a:r>
              <a:rPr lang="en-US" altLang="en-US" sz="2200">
                <a:solidFill>
                  <a:schemeClr val="bg1"/>
                </a:solidFill>
              </a:rPr>
              <a:t>Properly dispose of paper towels and cleaning materials into proper waste containers</a:t>
            </a:r>
            <a:r>
              <a:rPr lang="en-US" altLang="en-US" sz="2200"/>
              <a:t>.</a:t>
            </a:r>
          </a:p>
          <a:p>
            <a:endParaRPr lang="en-US" sz="2200"/>
          </a:p>
        </p:txBody>
      </p:sp>
      <p:pic>
        <p:nvPicPr>
          <p:cNvPr id="5" name="Content Placeholder 4" descr="Bleach bottle spraying blood spill. ">
            <a:extLst>
              <a:ext uri="{FF2B5EF4-FFF2-40B4-BE49-F238E27FC236}">
                <a16:creationId xmlns:a16="http://schemas.microsoft.com/office/drawing/2014/main" id="{FBE663FD-E1CB-8F1C-B598-BCD005D1DC4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b="4001"/>
          <a:stretch/>
        </p:blipFill>
        <p:spPr>
          <a:xfrm>
            <a:off x="6434667" y="1747482"/>
            <a:ext cx="4165600" cy="336303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84353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9F00-4C36-B145-E012-2CB2068B0F31}"/>
              </a:ext>
            </a:extLst>
          </p:cNvPr>
          <p:cNvSpPr>
            <a:spLocks noGrp="1"/>
          </p:cNvSpPr>
          <p:nvPr>
            <p:ph type="title"/>
          </p:nvPr>
        </p:nvSpPr>
        <p:spPr>
          <a:xfrm>
            <a:off x="838200" y="365125"/>
            <a:ext cx="10515600" cy="1325563"/>
          </a:xfrm>
        </p:spPr>
        <p:txBody>
          <a:bodyPr anchor="ctr">
            <a:normAutofit fontScale="90000"/>
          </a:bodyPr>
          <a:lstStyle/>
          <a:p>
            <a:r>
              <a:rPr lang="en-US" sz="4000"/>
              <a:t>Exposure Controls </a:t>
            </a:r>
            <a:br>
              <a:rPr lang="en-US" sz="2800"/>
            </a:br>
            <a:r>
              <a:rPr lang="en-US" sz="2800">
                <a:solidFill>
                  <a:schemeClr val="accent6">
                    <a:lumMod val="75000"/>
                  </a:schemeClr>
                </a:solidFill>
              </a:rPr>
              <a:t>Safe Work Practices</a:t>
            </a:r>
            <a:br>
              <a:rPr lang="en-US" sz="2800"/>
            </a:br>
            <a:endParaRPr lang="en-US" sz="2800"/>
          </a:p>
        </p:txBody>
      </p:sp>
      <p:sp>
        <p:nvSpPr>
          <p:cNvPr id="4" name="Content Placeholder 3">
            <a:extLst>
              <a:ext uri="{FF2B5EF4-FFF2-40B4-BE49-F238E27FC236}">
                <a16:creationId xmlns:a16="http://schemas.microsoft.com/office/drawing/2014/main" id="{DFDC23CE-6F2B-ECEA-1F4D-BC3B4E24E82A}"/>
              </a:ext>
            </a:extLst>
          </p:cNvPr>
          <p:cNvSpPr>
            <a:spLocks noGrp="1"/>
          </p:cNvSpPr>
          <p:nvPr>
            <p:ph sz="half" idx="1"/>
          </p:nvPr>
        </p:nvSpPr>
        <p:spPr>
          <a:xfrm>
            <a:off x="838200" y="1571625"/>
            <a:ext cx="6270171" cy="4437289"/>
          </a:xfrm>
          <a:solidFill>
            <a:schemeClr val="accent1"/>
          </a:solidFill>
          <a:effectLst>
            <a:outerShdw blurRad="50800" dist="38100" algn="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t">
            <a:normAutofit/>
          </a:bodyPr>
          <a:lstStyle/>
          <a:p>
            <a:pPr marL="0" indent="0">
              <a:buNone/>
            </a:pPr>
            <a:r>
              <a:rPr lang="en-US" altLang="en-US" sz="2000"/>
              <a:t>During clean-up of spills and broken glassware/sharps contaminated with blood or OPIM, do the following:</a:t>
            </a:r>
          </a:p>
          <a:p>
            <a:pPr marL="0" indent="0">
              <a:buNone/>
            </a:pPr>
            <a:endParaRPr lang="en-US" altLang="en-US" sz="2000"/>
          </a:p>
          <a:p>
            <a:pPr lvl="1" eaLnBrk="1" hangingPunct="1">
              <a:spcBef>
                <a:spcPct val="0"/>
              </a:spcBef>
              <a:spcAft>
                <a:spcPct val="25000"/>
              </a:spcAft>
              <a:buSzPct val="68000"/>
              <a:buFont typeface="Wingdings" panose="05000000000000000000" pitchFamily="2" charset="2"/>
              <a:buChar char="Ø"/>
            </a:pPr>
            <a:r>
              <a:rPr lang="en-US" altLang="en-US" sz="2000"/>
              <a:t>Wear protective eyewear and mask, if splashing is anticipated.</a:t>
            </a:r>
          </a:p>
          <a:p>
            <a:pPr lvl="1">
              <a:spcBef>
                <a:spcPct val="0"/>
              </a:spcBef>
              <a:spcAft>
                <a:spcPct val="25000"/>
              </a:spcAft>
              <a:buSzPct val="68000"/>
              <a:buFont typeface="Wingdings" panose="05000000000000000000" pitchFamily="2" charset="2"/>
              <a:buChar char="Ø"/>
            </a:pPr>
            <a:r>
              <a:rPr lang="en-US" altLang="en-US" sz="2000"/>
              <a:t>Remove glass and other sharps materials using a brush and dustpan, forceps, hemostat, etc.  Do not use your hands.</a:t>
            </a:r>
          </a:p>
          <a:p>
            <a:pPr lvl="1" eaLnBrk="1" hangingPunct="1">
              <a:spcBef>
                <a:spcPct val="0"/>
              </a:spcBef>
              <a:spcAft>
                <a:spcPct val="25000"/>
              </a:spcAft>
              <a:buSzPct val="68000"/>
              <a:buFont typeface="Wingdings" panose="05000000000000000000" pitchFamily="2" charset="2"/>
              <a:buChar char="Ø"/>
            </a:pPr>
            <a:r>
              <a:rPr lang="en-US" altLang="en-US" sz="2000"/>
              <a:t>Properly discard all materials into a sharps or puncture-resistant biohazardous waste container.</a:t>
            </a:r>
          </a:p>
          <a:p>
            <a:pPr lvl="1" eaLnBrk="1" hangingPunct="1">
              <a:spcBef>
                <a:spcPct val="0"/>
              </a:spcBef>
              <a:buSzPct val="68000"/>
              <a:buFont typeface="Wingdings" panose="05000000000000000000" pitchFamily="2" charset="2"/>
              <a:buChar char="Ø"/>
            </a:pPr>
            <a:r>
              <a:rPr lang="en-US" altLang="en-US" sz="2000"/>
              <a:t>Use paper/absorbent towels to soak up the spilled materials</a:t>
            </a:r>
            <a:endParaRPr lang="en-US" sz="2000"/>
          </a:p>
        </p:txBody>
      </p:sp>
      <p:pic>
        <p:nvPicPr>
          <p:cNvPr id="5" name="Picture 13" descr="Picture containing gloved hand using forceps to clean up biohazardous waste.">
            <a:extLst>
              <a:ext uri="{FF2B5EF4-FFF2-40B4-BE49-F238E27FC236}">
                <a16:creationId xmlns:a16="http://schemas.microsoft.com/office/drawing/2014/main" id="{7B7E1355-6896-589B-A872-13F7CA696677}"/>
              </a:ext>
            </a:extLst>
          </p:cNvPr>
          <p:cNvPicPr>
            <a:picLocks noGrp="1" noChangeAspect="1" noChangeArrowheads="1"/>
          </p:cNvPicPr>
          <p:nvPr>
            <p:ph sz="half" idx="2"/>
          </p:nvPr>
        </p:nvPicPr>
        <p:blipFill>
          <a:blip r:embed="rId3"/>
          <a:srcRect l="2716" r="2716"/>
          <a:stretch/>
        </p:blipFill>
        <p:spPr bwMode="auto">
          <a:xfrm>
            <a:off x="7575247" y="2333625"/>
            <a:ext cx="3814839" cy="3094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383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A882A2-8EC9-8433-CC10-BDF773B16E4F}"/>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Equipment and Safer Medical Devices</a:t>
            </a:r>
          </a:p>
        </p:txBody>
      </p:sp>
      <p:pic>
        <p:nvPicPr>
          <p:cNvPr id="5" name="Content Placeholder 4" descr="Sharps disposal container picture.">
            <a:extLst>
              <a:ext uri="{FF2B5EF4-FFF2-40B4-BE49-F238E27FC236}">
                <a16:creationId xmlns:a16="http://schemas.microsoft.com/office/drawing/2014/main" id="{DA03884A-C9A2-B864-8857-07352F1242BF}"/>
              </a:ext>
            </a:extLst>
          </p:cNvPr>
          <p:cNvPicPr>
            <a:picLocks noGrp="1" noChangeArrowheads="1"/>
          </p:cNvPicPr>
          <p:nvPr>
            <p:ph sz="half" idx="1"/>
          </p:nvPr>
        </p:nvPicPr>
        <p:blipFill>
          <a:blip r:embed="rId3">
            <a:extLst>
              <a:ext uri="{28A0092B-C50C-407E-A947-70E740481C1C}">
                <a14:useLocalDpi xmlns:a14="http://schemas.microsoft.com/office/drawing/2010/main" val="0"/>
              </a:ext>
            </a:extLst>
          </a:blip>
          <a:stretch/>
        </p:blipFill>
        <p:spPr bwMode="auto">
          <a:xfrm>
            <a:off x="1056640" y="2433529"/>
            <a:ext cx="4587240" cy="2941111"/>
          </a:xfrm>
          <a:prstGeom prst="roundRect">
            <a:avLst>
              <a:gd name="adj" fmla="val 8594"/>
            </a:avLst>
          </a:prstGeom>
          <a:noFill/>
          <a:ln>
            <a:noFill/>
          </a:ln>
          <a:effectLst/>
        </p:spPr>
      </p:pic>
      <p:sp>
        <p:nvSpPr>
          <p:cNvPr id="12" name="Content Placeholder 3" descr="Closable.​&#10;&#10;Puncture-resistant.​&#10;&#10;Leak-proof.​&#10;&#10;Labeled or color-coded.​&#10;&#10;Upright, conveniently placed in area where sharps used.​&#10;&#10;DO NOT OVERFILL!" title="Sharps disposal Containers are:">
            <a:extLst>
              <a:ext uri="{FF2B5EF4-FFF2-40B4-BE49-F238E27FC236}">
                <a16:creationId xmlns:a16="http://schemas.microsoft.com/office/drawing/2014/main" id="{0CE78EC2-BFC4-1CD0-1376-5691E01B60E1}"/>
              </a:ext>
            </a:extLst>
          </p:cNvPr>
          <p:cNvSpPr>
            <a:spLocks noGrp="1"/>
          </p:cNvSpPr>
          <p:nvPr>
            <p:ph sz="half" idx="2"/>
          </p:nvPr>
        </p:nvSpPr>
        <p:spPr>
          <a:xfrm>
            <a:off x="6172200" y="1825625"/>
            <a:ext cx="5181600" cy="4183289"/>
          </a:xfrm>
          <a:solidFill>
            <a:schemeClr val="bg1"/>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ormAutofit/>
          </a:bodyPr>
          <a:lstStyle/>
          <a:p>
            <a:pPr marL="0" indent="0" eaLnBrk="1" hangingPunct="1">
              <a:spcBef>
                <a:spcPct val="0"/>
              </a:spcBef>
              <a:spcAft>
                <a:spcPct val="50000"/>
              </a:spcAft>
              <a:buFontTx/>
              <a:buNone/>
            </a:pPr>
            <a:r>
              <a:rPr lang="en-US" altLang="en-US">
                <a:solidFill>
                  <a:schemeClr val="tx1"/>
                </a:solidFill>
              </a:rPr>
              <a:t>Sharps disposal containers are:</a:t>
            </a:r>
          </a:p>
          <a:p>
            <a:pPr marL="508000" lvl="1" indent="-222250" eaLnBrk="1" hangingPunct="1">
              <a:spcBef>
                <a:spcPct val="0"/>
              </a:spcBef>
              <a:spcAft>
                <a:spcPct val="30000"/>
              </a:spcAft>
              <a:buSzPct val="68000"/>
              <a:buFont typeface="Wingdings 3" panose="05040102010807070707" pitchFamily="18" charset="2"/>
              <a:buChar char="}"/>
            </a:pPr>
            <a:r>
              <a:rPr lang="en-US" altLang="en-US" sz="2800">
                <a:solidFill>
                  <a:schemeClr val="tx1"/>
                </a:solidFill>
              </a:rPr>
              <a:t>Closable.</a:t>
            </a:r>
          </a:p>
          <a:p>
            <a:pPr marL="508000" lvl="1" indent="-222250" eaLnBrk="1" hangingPunct="1">
              <a:spcBef>
                <a:spcPct val="0"/>
              </a:spcBef>
              <a:spcAft>
                <a:spcPct val="30000"/>
              </a:spcAft>
              <a:buSzPct val="68000"/>
              <a:buFont typeface="Wingdings 3" panose="05040102010807070707" pitchFamily="18" charset="2"/>
              <a:buChar char="}"/>
            </a:pPr>
            <a:r>
              <a:rPr lang="en-US" altLang="en-US" sz="2800">
                <a:solidFill>
                  <a:schemeClr val="tx1"/>
                </a:solidFill>
              </a:rPr>
              <a:t>Puncture-resistant.</a:t>
            </a:r>
          </a:p>
          <a:p>
            <a:pPr marL="508000" lvl="1" indent="-222250" eaLnBrk="1" hangingPunct="1">
              <a:spcBef>
                <a:spcPct val="0"/>
              </a:spcBef>
              <a:spcAft>
                <a:spcPct val="30000"/>
              </a:spcAft>
              <a:buSzPct val="68000"/>
              <a:buFont typeface="Wingdings 3" panose="05040102010807070707" pitchFamily="18" charset="2"/>
              <a:buChar char="}"/>
            </a:pPr>
            <a:r>
              <a:rPr lang="en-US" altLang="en-US" sz="2800">
                <a:solidFill>
                  <a:schemeClr val="tx1"/>
                </a:solidFill>
              </a:rPr>
              <a:t>Leak-proof.</a:t>
            </a:r>
          </a:p>
          <a:p>
            <a:pPr marL="508000" lvl="1" indent="-222250" eaLnBrk="1" hangingPunct="1">
              <a:spcBef>
                <a:spcPct val="0"/>
              </a:spcBef>
              <a:spcAft>
                <a:spcPct val="30000"/>
              </a:spcAft>
              <a:buSzPct val="68000"/>
              <a:buFont typeface="Wingdings 3" panose="05040102010807070707" pitchFamily="18" charset="2"/>
              <a:buChar char="}"/>
            </a:pPr>
            <a:r>
              <a:rPr lang="en-US" altLang="en-US" sz="2800">
                <a:solidFill>
                  <a:schemeClr val="tx1"/>
                </a:solidFill>
              </a:rPr>
              <a:t>Labeled or color-coded.</a:t>
            </a:r>
          </a:p>
          <a:p>
            <a:pPr marL="508000" lvl="1" indent="-222250" eaLnBrk="1" hangingPunct="1">
              <a:spcBef>
                <a:spcPct val="0"/>
              </a:spcBef>
              <a:spcAft>
                <a:spcPct val="30000"/>
              </a:spcAft>
              <a:buSzPct val="68000"/>
              <a:buFont typeface="Wingdings 3" panose="05040102010807070707" pitchFamily="18" charset="2"/>
              <a:buChar char="}"/>
            </a:pPr>
            <a:r>
              <a:rPr lang="en-US" altLang="en-US" sz="2800">
                <a:solidFill>
                  <a:schemeClr val="tx1"/>
                </a:solidFill>
              </a:rPr>
              <a:t>Upright, conveniently placed in area where sharps used.</a:t>
            </a:r>
          </a:p>
          <a:p>
            <a:pPr marL="508000" lvl="1" indent="-222250" eaLnBrk="1" hangingPunct="1">
              <a:spcBef>
                <a:spcPct val="0"/>
              </a:spcBef>
              <a:spcAft>
                <a:spcPct val="30000"/>
              </a:spcAft>
              <a:buFontTx/>
              <a:buNone/>
            </a:pPr>
            <a:r>
              <a:rPr lang="en-US" altLang="en-US" sz="2800">
                <a:solidFill>
                  <a:schemeClr val="tx1"/>
                </a:solidFill>
              </a:rPr>
              <a:t>			DO NOT OVERFILL!</a:t>
            </a:r>
          </a:p>
          <a:p>
            <a:endParaRPr lang="en-US">
              <a:solidFill>
                <a:schemeClr val="tx1"/>
              </a:solidFill>
            </a:endParaRPr>
          </a:p>
        </p:txBody>
      </p:sp>
    </p:spTree>
    <p:extLst>
      <p:ext uri="{BB962C8B-B14F-4D97-AF65-F5344CB8AC3E}">
        <p14:creationId xmlns:p14="http://schemas.microsoft.com/office/powerpoint/2010/main" val="4137375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E505-3BDC-74A4-EBCA-BD3D3D2D6643}"/>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Safe Work Practices</a:t>
            </a:r>
          </a:p>
        </p:txBody>
      </p:sp>
      <p:sp>
        <p:nvSpPr>
          <p:cNvPr id="7" name="Content Placeholder 6">
            <a:extLst>
              <a:ext uri="{FF2B5EF4-FFF2-40B4-BE49-F238E27FC236}">
                <a16:creationId xmlns:a16="http://schemas.microsoft.com/office/drawing/2014/main" id="{A93E545D-1008-5C8A-3337-0B4939703CF0}"/>
              </a:ext>
            </a:extLst>
          </p:cNvPr>
          <p:cNvSpPr>
            <a:spLocks noGrp="1"/>
          </p:cNvSpPr>
          <p:nvPr>
            <p:ph sz="half" idx="1"/>
          </p:nvPr>
        </p:nvSpPr>
        <p:spPr>
          <a:xfrm>
            <a:off x="838200" y="1825625"/>
            <a:ext cx="5181600" cy="4183289"/>
          </a:xfrm>
        </p:spPr>
        <p:txBody>
          <a:bodyPr vert="horz" lIns="91440" tIns="45720" rIns="91440" bIns="45720" rtlCol="0" anchor="t">
            <a:normAutofit/>
          </a:bodyPr>
          <a:lstStyle/>
          <a:p>
            <a:pPr marL="0" lvl="0" indent="0">
              <a:buNone/>
            </a:pPr>
            <a:r>
              <a:rPr lang="en-US" sz="2400"/>
              <a:t>Do the job/task in safer ways to minimize any exposure to blood or OPIM:</a:t>
            </a:r>
            <a:endParaRPr lang="en-US"/>
          </a:p>
          <a:p>
            <a:pPr lvl="1" rtl="0"/>
            <a:r>
              <a:rPr lang="en-US"/>
              <a:t>Don’t bend, recap, or   remove needles or other sharps.</a:t>
            </a:r>
          </a:p>
          <a:p>
            <a:pPr lvl="1" rtl="0"/>
            <a:r>
              <a:rPr lang="en-US"/>
              <a:t>Don’t share or break   needles.</a:t>
            </a:r>
          </a:p>
          <a:p>
            <a:pPr lvl="1" rtl="0"/>
            <a:r>
              <a:rPr lang="en-US"/>
              <a:t>Place contaminated   reusable sharps immediately in appropriate containers until properly decontaminated.</a:t>
            </a:r>
          </a:p>
          <a:p>
            <a:endParaRPr lang="en-US" sz="2400"/>
          </a:p>
        </p:txBody>
      </p:sp>
      <p:pic>
        <p:nvPicPr>
          <p:cNvPr id="5" name="Picture 15" descr="Sharps container ">
            <a:extLst>
              <a:ext uri="{FF2B5EF4-FFF2-40B4-BE49-F238E27FC236}">
                <a16:creationId xmlns:a16="http://schemas.microsoft.com/office/drawing/2014/main" id="{ACC2AB34-46F7-7D00-9324-8128B99D0C6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4739" b="14527"/>
          <a:stretch/>
        </p:blipFill>
        <p:spPr bwMode="auto">
          <a:xfrm>
            <a:off x="6898640" y="1825626"/>
            <a:ext cx="4455160" cy="3382874"/>
          </a:xfrm>
          <a:prstGeom prst="rect">
            <a:avLst/>
          </a:prstGeom>
          <a:solidFill>
            <a:srgbClr val="FFFFFF"/>
          </a:solidFill>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885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135B-18EB-1B91-FD98-C6D326F4A918}"/>
              </a:ext>
            </a:extLst>
          </p:cNvPr>
          <p:cNvSpPr>
            <a:spLocks noGrp="1"/>
          </p:cNvSpPr>
          <p:nvPr>
            <p:ph type="title"/>
          </p:nvPr>
        </p:nvSpPr>
        <p:spPr/>
        <p:txBody>
          <a:bodyPr/>
          <a:lstStyle/>
          <a:p>
            <a:r>
              <a:rPr lang="en-US"/>
              <a:t>Exposure Controls:</a:t>
            </a:r>
            <a:br>
              <a:rPr lang="en-US"/>
            </a:br>
            <a:r>
              <a:rPr lang="en-US" sz="2400">
                <a:solidFill>
                  <a:schemeClr val="accent2">
                    <a:lumMod val="75000"/>
                  </a:schemeClr>
                </a:solidFill>
              </a:rPr>
              <a:t>Equipment and Safer Medical Devices</a:t>
            </a:r>
          </a:p>
        </p:txBody>
      </p:sp>
      <p:sp>
        <p:nvSpPr>
          <p:cNvPr id="4" name="Content Placeholder 3">
            <a:extLst>
              <a:ext uri="{FF2B5EF4-FFF2-40B4-BE49-F238E27FC236}">
                <a16:creationId xmlns:a16="http://schemas.microsoft.com/office/drawing/2014/main" id="{0D663903-8296-2390-458E-89F61D29DB11}"/>
              </a:ext>
            </a:extLst>
          </p:cNvPr>
          <p:cNvSpPr>
            <a:spLocks noGrp="1"/>
          </p:cNvSpPr>
          <p:nvPr>
            <p:ph sz="half" idx="2"/>
          </p:nvPr>
        </p:nvSpPr>
        <p:spPr/>
        <p:txBody>
          <a:bodyPr>
            <a:normAutofit lnSpcReduction="1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sz="2600"/>
              <a:t>Example of needle guard with protected sliding sheath that is pushed forward after use and locks. </a:t>
            </a:r>
          </a:p>
          <a:p>
            <a:endParaRPr lang="en-US"/>
          </a:p>
        </p:txBody>
      </p:sp>
      <p:grpSp>
        <p:nvGrpSpPr>
          <p:cNvPr id="5" name="Group 23" descr="Examples of needle guard with protected sliding sheath that is pushed forward after use and locks." title="Syringes ">
            <a:extLst>
              <a:ext uri="{FF2B5EF4-FFF2-40B4-BE49-F238E27FC236}">
                <a16:creationId xmlns:a16="http://schemas.microsoft.com/office/drawing/2014/main" id="{95FB34C3-9132-A815-5CF7-C54D9C9FFDDE}"/>
              </a:ext>
            </a:extLst>
          </p:cNvPr>
          <p:cNvGrpSpPr>
            <a:grpSpLocks/>
          </p:cNvGrpSpPr>
          <p:nvPr/>
        </p:nvGrpSpPr>
        <p:grpSpPr bwMode="auto">
          <a:xfrm>
            <a:off x="7002462" y="1985433"/>
            <a:ext cx="3521075" cy="2312988"/>
            <a:chOff x="4963" y="1669"/>
            <a:chExt cx="2496" cy="1457"/>
          </a:xfrm>
          <a:effectLst>
            <a:glow rad="228600">
              <a:schemeClr val="accent1">
                <a:satMod val="175000"/>
                <a:alpha val="40000"/>
              </a:schemeClr>
            </a:glow>
          </a:effectLst>
        </p:grpSpPr>
        <p:pic>
          <p:nvPicPr>
            <p:cNvPr id="6" name="Picture 20" descr="P:\doc\Sharp 1.jpg">
              <a:extLst>
                <a:ext uri="{FF2B5EF4-FFF2-40B4-BE49-F238E27FC236}">
                  <a16:creationId xmlns:a16="http://schemas.microsoft.com/office/drawing/2014/main" id="{820484E0-6724-985E-F83F-2632E0F40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 y="1669"/>
              <a:ext cx="2496"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a16="http://schemas.microsoft.com/office/drawing/2014/main" id="{D5010911-1AAF-2961-1E9B-8183D59C01FC}"/>
                </a:ext>
              </a:extLst>
            </p:cNvPr>
            <p:cNvSpPr txBox="1">
              <a:spLocks noChangeArrowheads="1"/>
            </p:cNvSpPr>
            <p:nvPr/>
          </p:nvSpPr>
          <p:spPr bwMode="auto">
            <a:xfrm>
              <a:off x="5405" y="2913"/>
              <a:ext cx="12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9pPr>
            </a:lstStyle>
            <a:p>
              <a:pPr eaLnBrk="1" hangingPunct="1">
                <a:spcBef>
                  <a:spcPct val="0"/>
                </a:spcBef>
                <a:buClrTx/>
                <a:buSzTx/>
                <a:buFontTx/>
                <a:buNone/>
              </a:pPr>
              <a:r>
                <a:rPr lang="en-US" altLang="en-US" sz="1600">
                  <a:latin typeface="Arial" panose="020B0604020202020204" pitchFamily="34" charset="0"/>
                </a:rPr>
                <a:t>Protected position</a:t>
              </a:r>
            </a:p>
          </p:txBody>
        </p:sp>
        <p:sp>
          <p:nvSpPr>
            <p:cNvPr id="8" name="Text Box 22">
              <a:extLst>
                <a:ext uri="{FF2B5EF4-FFF2-40B4-BE49-F238E27FC236}">
                  <a16:creationId xmlns:a16="http://schemas.microsoft.com/office/drawing/2014/main" id="{20EA17C0-34FA-4AAC-D5F6-5EE9B63A89FB}"/>
                </a:ext>
              </a:extLst>
            </p:cNvPr>
            <p:cNvSpPr txBox="1">
              <a:spLocks noChangeArrowheads="1"/>
            </p:cNvSpPr>
            <p:nvPr/>
          </p:nvSpPr>
          <p:spPr bwMode="auto">
            <a:xfrm>
              <a:off x="5321" y="2088"/>
              <a:ext cx="14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Calibri" panose="020F0502020204030204" pitchFamily="34" charset="0"/>
                </a:defRPr>
              </a:lvl9pPr>
            </a:lstStyle>
            <a:p>
              <a:pPr eaLnBrk="1" hangingPunct="1">
                <a:spcBef>
                  <a:spcPct val="0"/>
                </a:spcBef>
                <a:buClrTx/>
                <a:buSzTx/>
                <a:buFontTx/>
                <a:buNone/>
              </a:pPr>
              <a:r>
                <a:rPr lang="en-US" altLang="en-US" sz="1600">
                  <a:solidFill>
                    <a:schemeClr val="accent2">
                      <a:lumMod val="75000"/>
                    </a:schemeClr>
                  </a:solidFill>
                  <a:latin typeface="Arial" panose="020B0604020202020204" pitchFamily="34" charset="0"/>
                </a:rPr>
                <a:t>Unprotected position</a:t>
              </a:r>
            </a:p>
          </p:txBody>
        </p:sp>
      </p:grpSp>
      <p:sp>
        <p:nvSpPr>
          <p:cNvPr id="3" name="Content Placeholder 2">
            <a:extLst>
              <a:ext uri="{FF2B5EF4-FFF2-40B4-BE49-F238E27FC236}">
                <a16:creationId xmlns:a16="http://schemas.microsoft.com/office/drawing/2014/main" id="{6E8B9C08-CFD5-1204-49EA-F23340416364}"/>
              </a:ext>
            </a:extLst>
          </p:cNvPr>
          <p:cNvSpPr>
            <a:spLocks noGrp="1"/>
          </p:cNvSpPr>
          <p:nvPr>
            <p:ph sz="half" idx="1"/>
          </p:nvPr>
        </p:nvSpPr>
        <p:spPr>
          <a:xfrm>
            <a:off x="838200" y="2425066"/>
            <a:ext cx="5181600" cy="2472796"/>
          </a:xfrm>
        </p:spPr>
        <p:txBody>
          <a:bodyPr/>
          <a:lstStyle/>
          <a:p>
            <a:pPr marL="0" lvl="0" indent="0" rtl="0">
              <a:buNone/>
            </a:pPr>
            <a:r>
              <a:rPr lang="en-US"/>
              <a:t>Safer Medical Devices </a:t>
            </a:r>
          </a:p>
          <a:p>
            <a:pPr lvl="0" rtl="0"/>
            <a:endParaRPr lang="en-US"/>
          </a:p>
          <a:p>
            <a:pPr lvl="1"/>
            <a:r>
              <a:rPr lang="en-US"/>
              <a:t>Sharps with engineered sharps injury protections (SESIP).</a:t>
            </a:r>
          </a:p>
        </p:txBody>
      </p:sp>
    </p:spTree>
    <p:extLst>
      <p:ext uri="{BB962C8B-B14F-4D97-AF65-F5344CB8AC3E}">
        <p14:creationId xmlns:p14="http://schemas.microsoft.com/office/powerpoint/2010/main" val="2623897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C660-428B-80CF-3FFA-2B4D50AEE1FE}"/>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Housekeeping</a:t>
            </a:r>
          </a:p>
        </p:txBody>
      </p:sp>
      <p:pic>
        <p:nvPicPr>
          <p:cNvPr id="6" name="Content Placeholder 5" descr="Cleaning supplies">
            <a:extLst>
              <a:ext uri="{FF2B5EF4-FFF2-40B4-BE49-F238E27FC236}">
                <a16:creationId xmlns:a16="http://schemas.microsoft.com/office/drawing/2014/main" id="{929775A7-EFE0-DEA6-9078-A6A42E67358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87910"/>
            <a:ext cx="5181600" cy="3458718"/>
          </a:xfrm>
          <a:prstGeom prst="rect">
            <a:avLst/>
          </a:prstGeom>
          <a:ln>
            <a:noFill/>
          </a:ln>
          <a:effectLst>
            <a:outerShdw blurRad="190500" algn="tl" rotWithShape="0">
              <a:srgbClr val="000000">
                <a:alpha val="70000"/>
              </a:srgbClr>
            </a:outerShdw>
          </a:effectLst>
        </p:spPr>
      </p:pic>
      <p:sp>
        <p:nvSpPr>
          <p:cNvPr id="4" name="Text Placeholder 3">
            <a:extLst>
              <a:ext uri="{FF2B5EF4-FFF2-40B4-BE49-F238E27FC236}">
                <a16:creationId xmlns:a16="http://schemas.microsoft.com/office/drawing/2014/main" id="{48AC72A1-1D40-3059-56A8-D1B0BD6CD6C0}"/>
              </a:ext>
            </a:extLst>
          </p:cNvPr>
          <p:cNvSpPr>
            <a:spLocks noGrp="1"/>
          </p:cNvSpPr>
          <p:nvPr>
            <p:ph sz="half" idx="2"/>
          </p:nvPr>
        </p:nvSpPr>
        <p:spPr>
          <a:xfrm>
            <a:off x="6172200" y="1825625"/>
            <a:ext cx="5181600" cy="4183289"/>
          </a:xfrm>
          <a:effectLst/>
        </p:spPr>
        <p:style>
          <a:lnRef idx="1">
            <a:schemeClr val="accent2"/>
          </a:lnRef>
          <a:fillRef idx="2">
            <a:schemeClr val="accent2"/>
          </a:fillRef>
          <a:effectRef idx="1">
            <a:schemeClr val="accent2"/>
          </a:effectRef>
          <a:fontRef idx="minor">
            <a:schemeClr val="dk1"/>
          </a:fontRef>
        </p:style>
        <p:txBody>
          <a:bodyPr>
            <a:normAutofit/>
          </a:bodyPr>
          <a:lstStyle/>
          <a:p>
            <a:pPr marL="285750" indent="-285750">
              <a:buFont typeface="Wingdings" panose="05000000000000000000" pitchFamily="2" charset="2"/>
              <a:buChar char="Ø"/>
            </a:pPr>
            <a:r>
              <a:rPr lang="en-US"/>
              <a:t>Written cleaning and decontamination schedule and procedures.</a:t>
            </a:r>
          </a:p>
          <a:p>
            <a:pPr marL="285750" indent="-285750">
              <a:buFont typeface="Wingdings" panose="05000000000000000000" pitchFamily="2" charset="2"/>
              <a:buChar char="Ø"/>
            </a:pPr>
            <a:r>
              <a:rPr lang="en-US"/>
              <a:t>Approved disinfectant – EPA-approved.</a:t>
            </a:r>
          </a:p>
          <a:p>
            <a:pPr marL="285750" indent="-285750">
              <a:buFont typeface="Wingdings" panose="05000000000000000000" pitchFamily="2" charset="2"/>
              <a:buChar char="Ø"/>
            </a:pPr>
            <a:r>
              <a:rPr lang="en-US"/>
              <a:t>Contaminated waste disposal methods.</a:t>
            </a:r>
          </a:p>
          <a:p>
            <a:pPr marL="285750" indent="-285750">
              <a:buFont typeface="Wingdings" panose="05000000000000000000" pitchFamily="2" charset="2"/>
              <a:buChar char="Ø"/>
            </a:pPr>
            <a:r>
              <a:rPr lang="en-US"/>
              <a:t>Laundry.</a:t>
            </a:r>
          </a:p>
          <a:p>
            <a:endParaRPr lang="en-US"/>
          </a:p>
        </p:txBody>
      </p:sp>
    </p:spTree>
    <p:extLst>
      <p:ext uri="{BB962C8B-B14F-4D97-AF65-F5344CB8AC3E}">
        <p14:creationId xmlns:p14="http://schemas.microsoft.com/office/powerpoint/2010/main" val="272632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AFF5-EE0D-D546-887D-099AD8BEB259}"/>
              </a:ext>
            </a:extLst>
          </p:cNvPr>
          <p:cNvSpPr>
            <a:spLocks noGrp="1"/>
          </p:cNvSpPr>
          <p:nvPr>
            <p:ph type="title"/>
          </p:nvPr>
        </p:nvSpPr>
        <p:spPr/>
        <p:txBody>
          <a:bodyPr/>
          <a:lstStyle/>
          <a:p>
            <a:r>
              <a:rPr lang="en-US"/>
              <a:t>Exposure Controls</a:t>
            </a:r>
            <a:br>
              <a:rPr lang="en-US"/>
            </a:br>
            <a:r>
              <a:rPr lang="en-US" sz="3200">
                <a:solidFill>
                  <a:schemeClr val="accent2">
                    <a:lumMod val="75000"/>
                  </a:schemeClr>
                </a:solidFill>
              </a:rPr>
              <a:t>Laundry</a:t>
            </a:r>
          </a:p>
        </p:txBody>
      </p:sp>
      <p:sp>
        <p:nvSpPr>
          <p:cNvPr id="3" name="Content Placeholder 2">
            <a:extLst>
              <a:ext uri="{FF2B5EF4-FFF2-40B4-BE49-F238E27FC236}">
                <a16:creationId xmlns:a16="http://schemas.microsoft.com/office/drawing/2014/main" id="{B0391BCD-F9EE-AC67-02B7-0605BB32CD66}"/>
              </a:ext>
            </a:extLst>
          </p:cNvPr>
          <p:cNvSpPr>
            <a:spLocks noGrp="1"/>
          </p:cNvSpPr>
          <p:nvPr>
            <p:ph sz="half" idx="1"/>
          </p:nvPr>
        </p:nvSpPr>
        <p:spPr>
          <a:xfrm>
            <a:off x="838200" y="1825625"/>
            <a:ext cx="5907314" cy="4328431"/>
          </a:xfr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marL="350838" indent="-350838" eaLnBrk="1" hangingPunct="1">
              <a:lnSpc>
                <a:spcPct val="90000"/>
              </a:lnSpc>
              <a:spcBef>
                <a:spcPct val="0"/>
              </a:spcBef>
              <a:spcAft>
                <a:spcPct val="25000"/>
              </a:spcAft>
              <a:buFont typeface="Wingdings 3" panose="05040102010807070707" pitchFamily="18" charset="2"/>
              <a:buChar char="}"/>
            </a:pPr>
            <a:r>
              <a:rPr lang="en-US" altLang="en-US" sz="2400" b="1">
                <a:cs typeface="Times New Roman" panose="02020603050405020304" pitchFamily="18" charset="0"/>
              </a:rPr>
              <a:t>List of contaminated articles.</a:t>
            </a:r>
            <a:endParaRPr lang="en-US" altLang="en-US" sz="2400" b="1"/>
          </a:p>
          <a:p>
            <a:pPr marL="350838" indent="-350838" eaLnBrk="1" hangingPunct="1">
              <a:lnSpc>
                <a:spcPct val="90000"/>
              </a:lnSpc>
              <a:spcBef>
                <a:spcPct val="0"/>
              </a:spcBef>
              <a:spcAft>
                <a:spcPct val="25000"/>
              </a:spcAft>
              <a:buFont typeface="Wingdings 3" panose="05040102010807070707" pitchFamily="18" charset="2"/>
              <a:buChar char="}"/>
            </a:pPr>
            <a:r>
              <a:rPr lang="en-US" altLang="en-US" sz="2400" b="1"/>
              <a:t>Handle as little as possible.  </a:t>
            </a:r>
          </a:p>
          <a:p>
            <a:pPr marL="690563" lvl="1" indent="-225425" eaLnBrk="1" hangingPunct="1">
              <a:lnSpc>
                <a:spcPct val="90000"/>
              </a:lnSpc>
              <a:spcBef>
                <a:spcPct val="0"/>
              </a:spcBef>
              <a:spcAft>
                <a:spcPct val="10000"/>
              </a:spcAft>
              <a:buSzPct val="68000"/>
              <a:buFont typeface="Wingdings 3" panose="05040102010807070707" pitchFamily="18" charset="2"/>
              <a:buChar char="}"/>
            </a:pPr>
            <a:r>
              <a:rPr lang="en-US" altLang="en-US"/>
              <a:t>Bag/contain where used</a:t>
            </a:r>
          </a:p>
          <a:p>
            <a:pPr marL="690563" lvl="1" indent="-225425" eaLnBrk="1" hangingPunct="1">
              <a:lnSpc>
                <a:spcPct val="90000"/>
              </a:lnSpc>
              <a:spcBef>
                <a:spcPct val="0"/>
              </a:spcBef>
              <a:spcAft>
                <a:spcPct val="10000"/>
              </a:spcAft>
              <a:buSzPct val="68000"/>
              <a:buFont typeface="Wingdings 3" panose="05040102010807070707" pitchFamily="18" charset="2"/>
              <a:buChar char="}"/>
            </a:pPr>
            <a:r>
              <a:rPr lang="en-US" altLang="en-US"/>
              <a:t>Don’t sort or rinse where used</a:t>
            </a:r>
          </a:p>
          <a:p>
            <a:pPr marL="690563" lvl="1" indent="-225425" eaLnBrk="1" hangingPunct="1">
              <a:lnSpc>
                <a:spcPct val="90000"/>
              </a:lnSpc>
              <a:spcBef>
                <a:spcPct val="0"/>
              </a:spcBef>
              <a:spcAft>
                <a:spcPct val="25000"/>
              </a:spcAft>
              <a:buSzPct val="68000"/>
              <a:buFont typeface="Wingdings 3" panose="05040102010807070707" pitchFamily="18" charset="2"/>
              <a:buChar char="}"/>
            </a:pPr>
            <a:r>
              <a:rPr lang="en-US" altLang="en-US"/>
              <a:t>Place in leak-proof, labeled, or color-coded containers or </a:t>
            </a:r>
            <a:r>
              <a:rPr lang="en-US" altLang="en-US">
                <a:cs typeface="Times New Roman" panose="02020603050405020304" pitchFamily="18" charset="0"/>
              </a:rPr>
              <a:t>bags</a:t>
            </a:r>
            <a:endParaRPr lang="en-US" altLang="en-US"/>
          </a:p>
          <a:p>
            <a:pPr marL="350838" indent="-350838" eaLnBrk="1" hangingPunct="1">
              <a:lnSpc>
                <a:spcPct val="90000"/>
              </a:lnSpc>
              <a:spcBef>
                <a:spcPct val="0"/>
              </a:spcBef>
              <a:spcAft>
                <a:spcPct val="25000"/>
              </a:spcAft>
              <a:buFont typeface="Wingdings 3" panose="05040102010807070707" pitchFamily="18" charset="2"/>
              <a:buChar char="}"/>
            </a:pPr>
            <a:r>
              <a:rPr lang="en-US" altLang="en-US" sz="2400" b="1"/>
              <a:t>Wear PPE when handling and/or sorting:</a:t>
            </a:r>
            <a:endParaRPr lang="en-US" altLang="en-US" sz="2400" b="1" i="1"/>
          </a:p>
          <a:p>
            <a:pPr marL="690563" lvl="1" indent="-225425" eaLnBrk="1" hangingPunct="1">
              <a:lnSpc>
                <a:spcPct val="90000"/>
              </a:lnSpc>
              <a:spcBef>
                <a:spcPct val="0"/>
              </a:spcBef>
              <a:spcAft>
                <a:spcPct val="10000"/>
              </a:spcAft>
              <a:buSzPct val="68000"/>
              <a:buFont typeface="Wingdings 3" panose="05040102010807070707" pitchFamily="18" charset="2"/>
              <a:buChar char="}"/>
            </a:pPr>
            <a:r>
              <a:rPr lang="en-US" altLang="en-US"/>
              <a:t>Gloves</a:t>
            </a:r>
          </a:p>
          <a:p>
            <a:pPr marL="690563" lvl="1" indent="-225425" eaLnBrk="1" hangingPunct="1">
              <a:lnSpc>
                <a:spcPct val="90000"/>
              </a:lnSpc>
              <a:spcBef>
                <a:spcPct val="0"/>
              </a:spcBef>
              <a:spcAft>
                <a:spcPct val="25000"/>
              </a:spcAft>
              <a:buSzPct val="68000"/>
              <a:buFont typeface="Wingdings 3" panose="05040102010807070707" pitchFamily="18" charset="2"/>
              <a:buChar char="}"/>
            </a:pPr>
            <a:r>
              <a:rPr lang="en-US" altLang="en-US"/>
              <a:t>Gown</a:t>
            </a:r>
          </a:p>
          <a:p>
            <a:pPr marL="350838" indent="-350838" eaLnBrk="1" hangingPunct="1">
              <a:lnSpc>
                <a:spcPct val="90000"/>
              </a:lnSpc>
              <a:spcBef>
                <a:spcPct val="0"/>
              </a:spcBef>
              <a:spcAft>
                <a:spcPct val="25000"/>
              </a:spcAft>
              <a:buFont typeface="Wingdings 3" panose="05040102010807070707" pitchFamily="18" charset="2"/>
              <a:buChar char="}"/>
            </a:pPr>
            <a:r>
              <a:rPr lang="en-US" altLang="en-US" sz="2400" b="1"/>
              <a:t>Send home contaminated student clothing in a secured bag.</a:t>
            </a:r>
          </a:p>
          <a:p>
            <a:endParaRPr lang="en-US"/>
          </a:p>
        </p:txBody>
      </p:sp>
      <p:pic>
        <p:nvPicPr>
          <p:cNvPr id="6" name="Content Placeholder 5" descr="colour coded soiled linen bags. ">
            <a:extLst>
              <a:ext uri="{FF2B5EF4-FFF2-40B4-BE49-F238E27FC236}">
                <a16:creationId xmlns:a16="http://schemas.microsoft.com/office/drawing/2014/main" id="{48FBF179-3335-573D-39C4-6436D3C5975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913135" y="1361234"/>
            <a:ext cx="2856173" cy="2036083"/>
          </a:xfrm>
          <a:prstGeom prst="rect">
            <a:avLst/>
          </a:prstGeom>
          <a:ln>
            <a:noFill/>
          </a:ln>
          <a:effectLst>
            <a:outerShdw blurRad="292100" dist="139700" dir="2700000" algn="tl" rotWithShape="0">
              <a:srgbClr val="333333">
                <a:alpha val="65000"/>
              </a:srgbClr>
            </a:outerShdw>
          </a:effectLst>
        </p:spPr>
      </p:pic>
      <p:pic>
        <p:nvPicPr>
          <p:cNvPr id="8" name="Picture 7" descr="Gloved person removing solid linens bag. ">
            <a:extLst>
              <a:ext uri="{FF2B5EF4-FFF2-40B4-BE49-F238E27FC236}">
                <a16:creationId xmlns:a16="http://schemas.microsoft.com/office/drawing/2014/main" id="{2872692A-4DA6-ADEF-07A7-CB366A158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762" y="3630009"/>
            <a:ext cx="2880610" cy="2049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432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0D8C-470B-C42E-A2A0-6E0A676FF0E3}"/>
              </a:ext>
            </a:extLst>
          </p:cNvPr>
          <p:cNvSpPr>
            <a:spLocks noGrp="1"/>
          </p:cNvSpPr>
          <p:nvPr>
            <p:ph type="title"/>
          </p:nvPr>
        </p:nvSpPr>
        <p:spPr>
          <a:xfrm>
            <a:off x="838200" y="365125"/>
            <a:ext cx="10515600" cy="1325563"/>
          </a:xfrm>
        </p:spPr>
        <p:txBody>
          <a:bodyPr anchor="ctr">
            <a:normAutofit/>
          </a:bodyPr>
          <a:lstStyle/>
          <a:p>
            <a:r>
              <a:rPr lang="en-US" b="1">
                <a:effectLst>
                  <a:outerShdw blurRad="31750" dist="25400" dir="5400000" algn="tl" rotWithShape="0">
                    <a:srgbClr val="000000">
                      <a:alpha val="25000"/>
                    </a:srgbClr>
                  </a:outerShdw>
                </a:effectLst>
              </a:rPr>
              <a:t>Training Requirements</a:t>
            </a:r>
            <a:br>
              <a:rPr lang="en-US" b="1">
                <a:effectLst>
                  <a:outerShdw blurRad="31750" dist="25400" dir="5400000" algn="tl" rotWithShape="0">
                    <a:srgbClr val="000000">
                      <a:alpha val="25000"/>
                    </a:srgbClr>
                  </a:outerShdw>
                </a:effectLst>
              </a:rPr>
            </a:br>
            <a:endParaRPr lang="en-US"/>
          </a:p>
        </p:txBody>
      </p:sp>
      <p:sp>
        <p:nvSpPr>
          <p:cNvPr id="3" name="Content Placeholder 2">
            <a:extLst>
              <a:ext uri="{FF2B5EF4-FFF2-40B4-BE49-F238E27FC236}">
                <a16:creationId xmlns:a16="http://schemas.microsoft.com/office/drawing/2014/main" id="{55F5B03F-1CB5-EA00-74AA-1B54181CFBDD}"/>
              </a:ext>
            </a:extLst>
          </p:cNvPr>
          <p:cNvSpPr>
            <a:spLocks noGrp="1"/>
          </p:cNvSpPr>
          <p:nvPr>
            <p:ph sz="half" idx="1"/>
          </p:nvPr>
        </p:nvSpPr>
        <p:spPr>
          <a:xfrm>
            <a:off x="838200" y="1690689"/>
            <a:ext cx="5715000" cy="4293551"/>
          </a:xfr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0" indent="0">
              <a:spcAft>
                <a:spcPct val="40000"/>
              </a:spcAft>
              <a:buClr>
                <a:schemeClr val="tx1"/>
              </a:buClr>
              <a:buNone/>
              <a:defRPr/>
            </a:pPr>
            <a:r>
              <a:rPr lang="en-US" sz="2000">
                <a:solidFill>
                  <a:schemeClr val="tx1"/>
                </a:solidFill>
              </a:rPr>
              <a:t>Include information </a:t>
            </a:r>
            <a:r>
              <a:rPr lang="en-US" sz="2000" u="sng">
                <a:solidFill>
                  <a:schemeClr val="tx1"/>
                </a:solidFill>
              </a:rPr>
              <a:t>specific to your worksite </a:t>
            </a:r>
            <a:r>
              <a:rPr lang="en-US" sz="2000">
                <a:solidFill>
                  <a:schemeClr val="tx1"/>
                </a:solidFill>
              </a:rPr>
              <a:t>before conducting the training.  </a:t>
            </a:r>
            <a:endParaRPr lang="en-US" sz="2000" i="1">
              <a:solidFill>
                <a:schemeClr val="tx1"/>
              </a:solidFill>
            </a:endParaRPr>
          </a:p>
          <a:p>
            <a:pPr marL="0" indent="0" eaLnBrk="1" hangingPunct="1">
              <a:spcAft>
                <a:spcPct val="40000"/>
              </a:spcAft>
              <a:buClr>
                <a:schemeClr val="tx1"/>
              </a:buClr>
              <a:buNone/>
              <a:defRPr/>
            </a:pPr>
            <a:r>
              <a:rPr lang="en-US" sz="2000">
                <a:solidFill>
                  <a:schemeClr val="tx1"/>
                </a:solidFill>
              </a:rPr>
              <a:t>Preview this program and the requirements outlined in </a:t>
            </a:r>
            <a:r>
              <a:rPr lang="en-US" sz="2000">
                <a:solidFill>
                  <a:schemeClr val="accent1"/>
                </a:solidFill>
                <a:hlinkClick r:id="rId3">
                  <a:extLst>
                    <a:ext uri="{A12FA001-AC4F-418D-AE19-62706E023703}">
                      <ahyp:hlinkClr xmlns:ahyp="http://schemas.microsoft.com/office/drawing/2018/hyperlinkcolor" val="tx"/>
                    </a:ext>
                  </a:extLst>
                </a:hlinkClick>
              </a:rPr>
              <a:t>WAC 296-823-12005</a:t>
            </a:r>
            <a:r>
              <a:rPr lang="en-US" sz="2000">
                <a:solidFill>
                  <a:schemeClr val="tx1"/>
                </a:solidFill>
              </a:rPr>
              <a:t>.</a:t>
            </a:r>
          </a:p>
          <a:p>
            <a:pPr marL="0" indent="0" eaLnBrk="1" hangingPunct="1">
              <a:spcAft>
                <a:spcPct val="40000"/>
              </a:spcAft>
              <a:buClr>
                <a:schemeClr val="tx1"/>
              </a:buClr>
              <a:buNone/>
              <a:defRPr/>
            </a:pPr>
            <a:r>
              <a:rPr lang="en-US" sz="2000">
                <a:solidFill>
                  <a:schemeClr val="tx1"/>
                </a:solidFill>
              </a:rPr>
              <a:t>Distribute, or make accessible to employees, copies of the </a:t>
            </a:r>
            <a:r>
              <a:rPr lang="en-US" sz="2000">
                <a:solidFill>
                  <a:schemeClr val="accent1"/>
                </a:solidFill>
                <a:hlinkClick r:id="rId4">
                  <a:extLst>
                    <a:ext uri="{A12FA001-AC4F-418D-AE19-62706E023703}">
                      <ahyp:hlinkClr xmlns:ahyp="http://schemas.microsoft.com/office/drawing/2018/hyperlinkcolor" val="tx"/>
                    </a:ext>
                  </a:extLst>
                </a:hlinkClick>
              </a:rPr>
              <a:t>Occupational Exposure to Bloodborne Pathogens Chapter 296-823 WAC </a:t>
            </a:r>
            <a:r>
              <a:rPr lang="en-US" sz="2000">
                <a:solidFill>
                  <a:schemeClr val="tx1"/>
                </a:solidFill>
              </a:rPr>
              <a:t>and your school/school district’s Exposure Control Plan.</a:t>
            </a:r>
          </a:p>
          <a:p>
            <a:pPr marL="0" indent="0" eaLnBrk="1" hangingPunct="1">
              <a:spcAft>
                <a:spcPct val="35000"/>
              </a:spcAft>
              <a:buClr>
                <a:schemeClr val="tx1"/>
              </a:buClr>
              <a:buNone/>
              <a:defRPr/>
            </a:pPr>
            <a:r>
              <a:rPr lang="en-US" sz="2000">
                <a:solidFill>
                  <a:schemeClr val="tx1"/>
                </a:solidFill>
              </a:rPr>
              <a:t>You must keep an attendance roster for your records to document training.</a:t>
            </a:r>
          </a:p>
        </p:txBody>
      </p:sp>
      <p:pic>
        <p:nvPicPr>
          <p:cNvPr id="5" name="Content Placeholder 4" descr="Test tube with blood sample">
            <a:extLst>
              <a:ext uri="{FF2B5EF4-FFF2-40B4-BE49-F238E27FC236}">
                <a16:creationId xmlns:a16="http://schemas.microsoft.com/office/drawing/2014/main" id="{F99132B6-84F8-8450-0DDA-C4569D559D0E}"/>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17320" r="2" b="2"/>
          <a:stretch/>
        </p:blipFill>
        <p:spPr>
          <a:xfrm>
            <a:off x="6833032" y="2079625"/>
            <a:ext cx="4358207" cy="3518535"/>
          </a:xfrm>
          <a:prstGeom prst="roundRect">
            <a:avLst>
              <a:gd name="adj" fmla="val 8594"/>
            </a:avLst>
          </a:prstGeom>
          <a:noFill/>
          <a:ln>
            <a:noFill/>
          </a:ln>
          <a:effectLst/>
        </p:spPr>
      </p:pic>
    </p:spTree>
    <p:extLst>
      <p:ext uri="{BB962C8B-B14F-4D97-AF65-F5344CB8AC3E}">
        <p14:creationId xmlns:p14="http://schemas.microsoft.com/office/powerpoint/2010/main" val="158209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ABF0-7DE0-3FD9-E1F2-CF3EE4DE94DC}"/>
              </a:ext>
            </a:extLst>
          </p:cNvPr>
          <p:cNvSpPr>
            <a:spLocks noGrp="1"/>
          </p:cNvSpPr>
          <p:nvPr>
            <p:ph type="title"/>
          </p:nvPr>
        </p:nvSpPr>
        <p:spPr>
          <a:xfrm>
            <a:off x="838200" y="365125"/>
            <a:ext cx="10515600" cy="1325563"/>
          </a:xfrm>
        </p:spPr>
        <p:txBody>
          <a:bodyPr anchor="ctr">
            <a:normAutofit/>
          </a:bodyPr>
          <a:lstStyle/>
          <a:p>
            <a:r>
              <a:rPr lang="en-US"/>
              <a:t>Exposure Controls</a:t>
            </a:r>
            <a:br>
              <a:rPr lang="en-US"/>
            </a:br>
            <a:r>
              <a:rPr lang="en-US"/>
              <a:t>Regulated Waste</a:t>
            </a:r>
          </a:p>
        </p:txBody>
      </p:sp>
      <p:pic>
        <p:nvPicPr>
          <p:cNvPr id="6" name="Content Placeholder 5" descr="syringe with blood &#10;&#10;">
            <a:extLst>
              <a:ext uri="{FF2B5EF4-FFF2-40B4-BE49-F238E27FC236}">
                <a16:creationId xmlns:a16="http://schemas.microsoft.com/office/drawing/2014/main" id="{28224E84-B7E6-C625-0CF8-D1846C66F77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7940"/>
          <a:stretch/>
        </p:blipFill>
        <p:spPr>
          <a:xfrm>
            <a:off x="1651000" y="2546986"/>
            <a:ext cx="3561080" cy="2874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EFDAB38E-E191-3F44-CE45-61C4382DE101}"/>
              </a:ext>
            </a:extLst>
          </p:cNvPr>
          <p:cNvSpPr>
            <a:spLocks noGrp="1"/>
          </p:cNvSpPr>
          <p:nvPr>
            <p:ph sz="half" idx="2"/>
          </p:nvPr>
        </p:nvSpPr>
        <p:spPr>
          <a:xfrm>
            <a:off x="6172200" y="1825625"/>
            <a:ext cx="5181600" cy="4183289"/>
          </a:xfrm>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r>
              <a:rPr lang="en-US" sz="2400"/>
              <a:t>Liquid or semi-liquid blood or OPIM.</a:t>
            </a:r>
          </a:p>
          <a:p>
            <a:r>
              <a:rPr lang="en-US" sz="2400"/>
              <a:t>Contaminated items that would release blood or OPIM in a liquid or semi-liquid state if compressed.</a:t>
            </a:r>
          </a:p>
          <a:p>
            <a:r>
              <a:rPr lang="en-US" sz="2400"/>
              <a:t>Items caked with dried blood or OPIM that are capable of releasing these materials during handling.</a:t>
            </a:r>
            <a:endParaRPr lang="en-US" sz="2400">
              <a:cs typeface="Segoe UI"/>
            </a:endParaRPr>
          </a:p>
          <a:p>
            <a:r>
              <a:rPr lang="en-US" sz="2400"/>
              <a:t>Contaminated sharps.</a:t>
            </a:r>
          </a:p>
          <a:p>
            <a:endParaRPr lang="en-US" sz="2400"/>
          </a:p>
        </p:txBody>
      </p:sp>
    </p:spTree>
    <p:extLst>
      <p:ext uri="{BB962C8B-B14F-4D97-AF65-F5344CB8AC3E}">
        <p14:creationId xmlns:p14="http://schemas.microsoft.com/office/powerpoint/2010/main" val="2607159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2DF5-8A30-C950-5563-193831AAA6D8}"/>
              </a:ext>
            </a:extLst>
          </p:cNvPr>
          <p:cNvSpPr>
            <a:spLocks noGrp="1"/>
          </p:cNvSpPr>
          <p:nvPr>
            <p:ph type="title"/>
          </p:nvPr>
        </p:nvSpPr>
        <p:spPr/>
        <p:txBody>
          <a:bodyPr/>
          <a:lstStyle/>
          <a:p>
            <a:pPr algn="ctr"/>
            <a:r>
              <a:rPr lang="en-US"/>
              <a:t>Exposure Controls</a:t>
            </a:r>
            <a:br>
              <a:rPr lang="en-US"/>
            </a:br>
            <a:r>
              <a:rPr lang="en-US" sz="2800">
                <a:solidFill>
                  <a:schemeClr val="accent2">
                    <a:lumMod val="75000"/>
                  </a:schemeClr>
                </a:solidFill>
              </a:rPr>
              <a:t>Regulated Waste-Containers</a:t>
            </a:r>
          </a:p>
        </p:txBody>
      </p:sp>
      <p:sp>
        <p:nvSpPr>
          <p:cNvPr id="4" name="Content Placeholder 3">
            <a:extLst>
              <a:ext uri="{FF2B5EF4-FFF2-40B4-BE49-F238E27FC236}">
                <a16:creationId xmlns:a16="http://schemas.microsoft.com/office/drawing/2014/main" id="{B0144CF7-9989-9E7D-D1D2-35E5FBDAA039}"/>
              </a:ext>
            </a:extLst>
          </p:cNvPr>
          <p:cNvSpPr>
            <a:spLocks noGrp="1"/>
          </p:cNvSpPr>
          <p:nvPr>
            <p:ph sz="half" idx="2"/>
          </p:nvPr>
        </p:nvSpPr>
        <p:spPr>
          <a:xfrm>
            <a:off x="6206066" y="1690689"/>
            <a:ext cx="5147733" cy="4318226"/>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pPr>
              <a:buFont typeface="Wingdings" panose="05000000000000000000" pitchFamily="2" charset="2"/>
              <a:buChar char="Ø"/>
            </a:pPr>
            <a:r>
              <a:rPr lang="en-US"/>
              <a:t>Easily accessible.</a:t>
            </a:r>
          </a:p>
          <a:p>
            <a:pPr>
              <a:buFont typeface="Wingdings" panose="05000000000000000000" pitchFamily="2" charset="2"/>
              <a:buChar char="Ø"/>
            </a:pPr>
            <a:endParaRPr lang="en-US"/>
          </a:p>
          <a:p>
            <a:pPr>
              <a:buFont typeface="Wingdings" panose="05000000000000000000" pitchFamily="2" charset="2"/>
              <a:buChar char="Ø"/>
            </a:pPr>
            <a:r>
              <a:rPr lang="en-US"/>
              <a:t>Labeled or color-coded.</a:t>
            </a:r>
          </a:p>
          <a:p>
            <a:pPr>
              <a:buFont typeface="Wingdings" panose="05000000000000000000" pitchFamily="2" charset="2"/>
              <a:buChar char="Ø"/>
            </a:pPr>
            <a:endParaRPr lang="en-US"/>
          </a:p>
          <a:p>
            <a:pPr>
              <a:buFont typeface="Wingdings" panose="05000000000000000000" pitchFamily="2" charset="2"/>
              <a:buChar char="Ø"/>
            </a:pPr>
            <a:r>
              <a:rPr lang="en-US"/>
              <a:t>Leak-proof, closeable.</a:t>
            </a:r>
          </a:p>
          <a:p>
            <a:pPr>
              <a:buFont typeface="Wingdings" panose="05000000000000000000" pitchFamily="2" charset="2"/>
              <a:buChar char="Ø"/>
            </a:pPr>
            <a:endParaRPr lang="en-US"/>
          </a:p>
          <a:p>
            <a:pPr>
              <a:buFont typeface="Wingdings" panose="05000000000000000000" pitchFamily="2" charset="2"/>
              <a:buChar char="Ø"/>
            </a:pPr>
            <a:r>
              <a:rPr lang="en-US"/>
              <a:t>Puncture-resistant for  sharps.</a:t>
            </a:r>
          </a:p>
          <a:p>
            <a:pPr>
              <a:buFont typeface="Wingdings" panose="05000000000000000000" pitchFamily="2" charset="2"/>
              <a:buChar char="Ø"/>
            </a:pPr>
            <a:endParaRPr lang="en-US"/>
          </a:p>
          <a:p>
            <a:pPr>
              <a:buFont typeface="Wingdings" panose="05000000000000000000" pitchFamily="2" charset="2"/>
              <a:buChar char="Ø"/>
            </a:pPr>
            <a:r>
              <a:rPr lang="en-US"/>
              <a:t>Replaced routinely. </a:t>
            </a:r>
            <a:br>
              <a:rPr lang="en-US"/>
            </a:br>
            <a:r>
              <a:rPr lang="en-US"/>
              <a:t>(do not overfill!)</a:t>
            </a:r>
          </a:p>
          <a:p>
            <a:endParaRPr lang="en-US"/>
          </a:p>
        </p:txBody>
      </p:sp>
      <p:pic>
        <p:nvPicPr>
          <p:cNvPr id="5" name="Picture 10">
            <a:extLst>
              <a:ext uri="{FF2B5EF4-FFF2-40B4-BE49-F238E27FC236}">
                <a16:creationId xmlns:a16="http://schemas.microsoft.com/office/drawing/2014/main" id="{93DE17E3-4422-791C-BE83-9851068C0F92}"/>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76462" y="2688431"/>
            <a:ext cx="1862138" cy="239241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615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8B2FD-BB0E-C2BA-7FEB-6E768CCDE694}"/>
              </a:ext>
            </a:extLst>
          </p:cNvPr>
          <p:cNvSpPr>
            <a:spLocks noGrp="1"/>
          </p:cNvSpPr>
          <p:nvPr>
            <p:ph type="title"/>
          </p:nvPr>
        </p:nvSpPr>
        <p:spPr/>
        <p:txBody>
          <a:bodyPr/>
          <a:lstStyle/>
          <a:p>
            <a:pPr algn="ctr"/>
            <a:r>
              <a:rPr lang="en-US"/>
              <a:t>Exposure Controls</a:t>
            </a:r>
            <a:br>
              <a:rPr lang="en-US"/>
            </a:br>
            <a:r>
              <a:rPr lang="en-US" sz="3200">
                <a:solidFill>
                  <a:schemeClr val="accent5"/>
                </a:solidFill>
              </a:rPr>
              <a:t>Communication of Hazards</a:t>
            </a:r>
          </a:p>
        </p:txBody>
      </p:sp>
      <p:pic>
        <p:nvPicPr>
          <p:cNvPr id="6" name="Content Placeholder 5" descr="A picture containing logo Red Biohazard &#10;&#10;">
            <a:extLst>
              <a:ext uri="{FF2B5EF4-FFF2-40B4-BE49-F238E27FC236}">
                <a16:creationId xmlns:a16="http://schemas.microsoft.com/office/drawing/2014/main" id="{B724A6E3-2BFE-1396-74DC-7A9F107F329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84749" y="1825626"/>
            <a:ext cx="2429400" cy="2444924"/>
          </a:xfrm>
          <a:prstGeom prst="rect">
            <a:avLst/>
          </a:prstGeom>
          <a:ln w="38100" cap="sq">
            <a:solidFill>
              <a:srgbClr val="000000"/>
            </a:solidFill>
            <a:prstDash val="solid"/>
            <a:miter lim="800000"/>
          </a:ln>
          <a:effectLst>
            <a:innerShdw blurRad="63500" dist="50800" dir="8100000">
              <a:prstClr val="black">
                <a:alpha val="50000"/>
              </a:prstClr>
            </a:innerShdw>
          </a:effectLst>
        </p:spPr>
      </p:pic>
      <p:pic>
        <p:nvPicPr>
          <p:cNvPr id="8" name="Picture 7" descr="Picture containing Logo of Orange Biohazard ">
            <a:extLst>
              <a:ext uri="{FF2B5EF4-FFF2-40B4-BE49-F238E27FC236}">
                <a16:creationId xmlns:a16="http://schemas.microsoft.com/office/drawing/2014/main" id="{B5D12E3B-4F77-41B0-0A4B-DC7F58938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149" y="1600200"/>
            <a:ext cx="2008790" cy="2008790"/>
          </a:xfrm>
          <a:prstGeom prst="rect">
            <a:avLst/>
          </a:prstGeom>
          <a:ln w="38100" cap="sq">
            <a:solidFill>
              <a:srgbClr val="000000"/>
            </a:solidFill>
            <a:prstDash val="solid"/>
            <a:miter lim="800000"/>
          </a:ln>
          <a:effectLst>
            <a:innerShdw blurRad="63500" dist="50800" dir="5400000">
              <a:prstClr val="black">
                <a:alpha val="50000"/>
              </a:prstClr>
            </a:innerShdw>
          </a:effectLst>
        </p:spPr>
      </p:pic>
      <p:sp>
        <p:nvSpPr>
          <p:cNvPr id="9" name="TextBox 8">
            <a:extLst>
              <a:ext uri="{FF2B5EF4-FFF2-40B4-BE49-F238E27FC236}">
                <a16:creationId xmlns:a16="http://schemas.microsoft.com/office/drawing/2014/main" id="{42284D60-5738-82AA-E621-4C9C88547164}"/>
              </a:ext>
            </a:extLst>
          </p:cNvPr>
          <p:cNvSpPr txBox="1"/>
          <p:nvPr/>
        </p:nvSpPr>
        <p:spPr>
          <a:xfrm>
            <a:off x="6684749" y="4491613"/>
            <a:ext cx="2325901" cy="1200329"/>
          </a:xfrm>
          <a:prstGeom prst="rect">
            <a:avLst/>
          </a:prstGeom>
          <a:noFill/>
        </p:spPr>
        <p:txBody>
          <a:bodyPr wrap="square" rtlCol="0">
            <a:spAutoFit/>
          </a:bodyPr>
          <a:lstStyle/>
          <a:p>
            <a:r>
              <a:rPr lang="en-US"/>
              <a:t>(Fluorescent orange or orange/red background.)</a:t>
            </a:r>
          </a:p>
          <a:p>
            <a:endParaRPr lang="en-US"/>
          </a:p>
        </p:txBody>
      </p:sp>
      <p:sp>
        <p:nvSpPr>
          <p:cNvPr id="10" name="TextBox 9">
            <a:extLst>
              <a:ext uri="{FF2B5EF4-FFF2-40B4-BE49-F238E27FC236}">
                <a16:creationId xmlns:a16="http://schemas.microsoft.com/office/drawing/2014/main" id="{4ECD3DC8-F30E-7C6A-56CB-D12209E7E6EB}"/>
              </a:ext>
            </a:extLst>
          </p:cNvPr>
          <p:cNvSpPr txBox="1"/>
          <p:nvPr/>
        </p:nvSpPr>
        <p:spPr>
          <a:xfrm>
            <a:off x="9191625" y="3924300"/>
            <a:ext cx="2162175" cy="1477328"/>
          </a:xfrm>
          <a:prstGeom prst="rect">
            <a:avLst/>
          </a:prstGeom>
          <a:noFill/>
        </p:spPr>
        <p:txBody>
          <a:bodyPr wrap="square" rtlCol="0">
            <a:spAutoFit/>
          </a:bodyPr>
          <a:lstStyle/>
          <a:p>
            <a:r>
              <a:rPr lang="en-US"/>
              <a:t>(Lettering and symbol in contrasting color to background.)</a:t>
            </a:r>
          </a:p>
          <a:p>
            <a:endParaRPr lang="en-US"/>
          </a:p>
        </p:txBody>
      </p:sp>
      <p:sp>
        <p:nvSpPr>
          <p:cNvPr id="4" name="Content Placeholder 3">
            <a:extLst>
              <a:ext uri="{FF2B5EF4-FFF2-40B4-BE49-F238E27FC236}">
                <a16:creationId xmlns:a16="http://schemas.microsoft.com/office/drawing/2014/main" id="{9C9E843D-78E6-04C9-4876-D4B2C70C7A76}"/>
              </a:ext>
            </a:extLst>
          </p:cNvPr>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a:effectLst/>
                <a:latin typeface="+mj-lt"/>
                <a:ea typeface="Calibri" panose="020F0502020204030204" pitchFamily="34" charset="0"/>
                <a:cs typeface="Times New Roman" panose="02020603050405020304" pitchFamily="18" charset="0"/>
              </a:rPr>
              <a:t>Biohazard Labels and Signs</a:t>
            </a:r>
          </a:p>
          <a:p>
            <a:pPr marL="0" inden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a:effectLst/>
                <a:ea typeface="Calibri" panose="020F0502020204030204" pitchFamily="34" charset="0"/>
                <a:cs typeface="Times New Roman" panose="02020603050405020304" pitchFamily="18" charset="0"/>
              </a:rPr>
              <a:t>Must have biohazard symbol.</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a:effectLst/>
                <a:ea typeface="Calibri" panose="020F0502020204030204" pitchFamily="34" charset="0"/>
                <a:cs typeface="Times New Roman" panose="02020603050405020304" pitchFamily="18" charset="0"/>
              </a:rPr>
              <a:t>Labels attached securely to any containers or items containing blood/OPIM.</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a:effectLst/>
                <a:ea typeface="Calibri" panose="020F0502020204030204" pitchFamily="34" charset="0"/>
                <a:cs typeface="Times New Roman" panose="02020603050405020304" pitchFamily="18" charset="0"/>
              </a:rPr>
              <a:t>Red bags/containers may substitute for labels.</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a:effectLst/>
                <a:ea typeface="Calibri" panose="020F0502020204030204" pitchFamily="34" charset="0"/>
                <a:cs typeface="Times New Roman" panose="02020603050405020304" pitchFamily="18" charset="0"/>
              </a:rPr>
              <a:t>Signs posted at entrance to specified work areas.</a:t>
            </a:r>
          </a:p>
          <a:p>
            <a:pPr marL="0" inden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001441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E4DFF-2ECB-48FD-BDD6-348B6F4BF18F}"/>
              </a:ext>
              <a:ext uri="{C183D7F6-B498-43B3-948B-1728B52AA6E4}">
                <adec:decorative xmlns:adec="http://schemas.microsoft.com/office/drawing/2017/decorative" val="1"/>
              </a:ext>
            </a:extLst>
          </p:cNvPr>
          <p:cNvSpPr/>
          <p:nvPr/>
        </p:nvSpPr>
        <p:spPr>
          <a:xfrm>
            <a:off x="836612" y="407504"/>
            <a:ext cx="10474118" cy="1249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DF5456C-34E1-FFB6-B684-6FBA4F14DA34}"/>
              </a:ext>
            </a:extLst>
          </p:cNvPr>
          <p:cNvSpPr>
            <a:spLocks noGrp="1"/>
          </p:cNvSpPr>
          <p:nvPr>
            <p:ph type="title"/>
          </p:nvPr>
        </p:nvSpPr>
        <p:spPr>
          <a:xfrm>
            <a:off x="839788" y="365125"/>
            <a:ext cx="10510699" cy="1325563"/>
          </a:xfrm>
        </p:spPr>
        <p:txBody>
          <a:bodyPr/>
          <a:lstStyle/>
          <a:p>
            <a:pPr algn="ctr"/>
            <a:r>
              <a:rPr lang="en-US">
                <a:solidFill>
                  <a:schemeClr val="bg1"/>
                </a:solidFill>
              </a:rPr>
              <a:t>Handling discarded syringes</a:t>
            </a:r>
          </a:p>
        </p:txBody>
      </p:sp>
      <p:sp>
        <p:nvSpPr>
          <p:cNvPr id="16" name="Rectangle 15">
            <a:extLst>
              <a:ext uri="{FF2B5EF4-FFF2-40B4-BE49-F238E27FC236}">
                <a16:creationId xmlns:a16="http://schemas.microsoft.com/office/drawing/2014/main" id="{C016484A-838F-5E70-60D0-D233C1804EB3}"/>
              </a:ext>
              <a:ext uri="{C183D7F6-B498-43B3-948B-1728B52AA6E4}">
                <adec:decorative xmlns:adec="http://schemas.microsoft.com/office/drawing/2017/decorative" val="1"/>
              </a:ext>
            </a:extLst>
          </p:cNvPr>
          <p:cNvSpPr/>
          <p:nvPr/>
        </p:nvSpPr>
        <p:spPr>
          <a:xfrm>
            <a:off x="3433069" y="5416061"/>
            <a:ext cx="518318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393DCE-81DE-5894-B8C3-19F6345978B5}"/>
              </a:ext>
              <a:ext uri="{C183D7F6-B498-43B3-948B-1728B52AA6E4}">
                <adec:decorative xmlns:adec="http://schemas.microsoft.com/office/drawing/2017/decorative" val="1"/>
              </a:ext>
            </a:extLst>
          </p:cNvPr>
          <p:cNvSpPr txBox="1"/>
          <p:nvPr/>
        </p:nvSpPr>
        <p:spPr>
          <a:xfrm>
            <a:off x="3433069" y="5416061"/>
            <a:ext cx="5296064" cy="369332"/>
          </a:xfrm>
          <a:prstGeom prst="rect">
            <a:avLst/>
          </a:prstGeom>
          <a:noFill/>
          <a:scene3d>
            <a:camera prst="orthographicFront"/>
            <a:lightRig rig="threePt" dir="t"/>
          </a:scene3d>
          <a:sp3d>
            <a:bevelT w="114300" prst="artDeco"/>
          </a:sp3d>
        </p:spPr>
        <p:txBody>
          <a:bodyPr wrap="square" rtlCol="0">
            <a:spAutoFit/>
          </a:bodyPr>
          <a:lstStyle/>
          <a:p>
            <a:r>
              <a:rPr lang="en-US">
                <a:solidFill>
                  <a:schemeClr val="bg1"/>
                </a:solidFill>
              </a:rPr>
              <a:t>Do not handle discarded syringes with bare hands</a:t>
            </a:r>
            <a:r>
              <a:rPr lang="en-US"/>
              <a:t>.</a:t>
            </a:r>
          </a:p>
        </p:txBody>
      </p:sp>
      <p:sp>
        <p:nvSpPr>
          <p:cNvPr id="6" name="Text Placeholder 5">
            <a:extLst>
              <a:ext uri="{FF2B5EF4-FFF2-40B4-BE49-F238E27FC236}">
                <a16:creationId xmlns:a16="http://schemas.microsoft.com/office/drawing/2014/main" id="{76EBC268-1562-3D3E-2FA3-712C5B68EF53}"/>
              </a:ext>
            </a:extLst>
          </p:cNvPr>
          <p:cNvSpPr>
            <a:spLocks noGrp="1"/>
          </p:cNvSpPr>
          <p:nvPr>
            <p:ph type="body" idx="1"/>
          </p:nvPr>
        </p:nvSpPr>
        <p:spPr>
          <a:xfrm>
            <a:off x="817332" y="1714501"/>
            <a:ext cx="5157787" cy="247649"/>
          </a:xfrm>
        </p:spPr>
        <p:txBody>
          <a:bodyPr>
            <a:normAutofit/>
          </a:bodyPr>
          <a:lstStyle/>
          <a:p>
            <a:pPr algn="ctr"/>
            <a:r>
              <a:rPr lang="en-US" sz="800" b="0"/>
              <a:t>Photo by Christopher Cotrell in Creative Commons</a:t>
            </a:r>
          </a:p>
        </p:txBody>
      </p:sp>
      <p:pic>
        <p:nvPicPr>
          <p:cNvPr id="11" name="Content Placeholder 10">
            <a:extLst>
              <a:ext uri="{FF2B5EF4-FFF2-40B4-BE49-F238E27FC236}">
                <a16:creationId xmlns:a16="http://schemas.microsoft.com/office/drawing/2014/main" id="{08576760-89FC-7ECF-79CF-9B013EC8FF3D}"/>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1101956" y="2006840"/>
            <a:ext cx="4873163" cy="3213578"/>
          </a:xfrm>
          <a:prstGeom prst="rect">
            <a:avLst/>
          </a:prstGeom>
          <a:ln>
            <a:noFill/>
          </a:ln>
          <a:effectLst/>
        </p:spPr>
      </p:pic>
      <p:sp>
        <p:nvSpPr>
          <p:cNvPr id="8" name="Text Placeholder 7">
            <a:extLst>
              <a:ext uri="{FF2B5EF4-FFF2-40B4-BE49-F238E27FC236}">
                <a16:creationId xmlns:a16="http://schemas.microsoft.com/office/drawing/2014/main" id="{17FCE5A5-18F9-7206-E40A-8F7947A7BC0D}"/>
              </a:ext>
            </a:extLst>
          </p:cNvPr>
          <p:cNvSpPr>
            <a:spLocks noGrp="1"/>
          </p:cNvSpPr>
          <p:nvPr>
            <p:ph type="body" sz="quarter" idx="3"/>
          </p:nvPr>
        </p:nvSpPr>
        <p:spPr>
          <a:xfrm>
            <a:off x="6172200" y="1681163"/>
            <a:ext cx="5183188" cy="280987"/>
          </a:xfrm>
        </p:spPr>
        <p:txBody>
          <a:bodyPr>
            <a:normAutofit/>
          </a:bodyPr>
          <a:lstStyle/>
          <a:p>
            <a:pPr algn="ctr"/>
            <a:r>
              <a:rPr lang="en-US" altLang="en-US" sz="800" b="0"/>
              <a:t>Photo by Mark Harvey in Creative Commons</a:t>
            </a:r>
          </a:p>
        </p:txBody>
      </p:sp>
      <p:pic>
        <p:nvPicPr>
          <p:cNvPr id="13" name="Content Placeholder 12">
            <a:extLst>
              <a:ext uri="{FF2B5EF4-FFF2-40B4-BE49-F238E27FC236}">
                <a16:creationId xmlns:a16="http://schemas.microsoft.com/office/drawing/2014/main" id="{3267EB2B-F522-923E-D01B-7FE96B4BA09B}"/>
              </a:ext>
              <a:ext uri="{C183D7F6-B498-43B3-948B-1728B52AA6E4}">
                <adec:decorative xmlns:adec="http://schemas.microsoft.com/office/drawing/2017/decorative" val="1"/>
              </a:ext>
            </a:extLst>
          </p:cNvPr>
          <p:cNvPicPr>
            <a:picLocks noGrp="1" noChangeAspect="1"/>
          </p:cNvPicPr>
          <p:nvPr>
            <p:ph sz="quarter" idx="4"/>
          </p:nvPr>
        </p:nvPicPr>
        <p:blipFill>
          <a:blip r:embed="rId4"/>
          <a:stretch>
            <a:fillRect/>
          </a:stretch>
        </p:blipFill>
        <p:spPr>
          <a:xfrm>
            <a:off x="7761490" y="1995489"/>
            <a:ext cx="2363086" cy="3213577"/>
          </a:xfrm>
          <a:prstGeom prst="rect">
            <a:avLst/>
          </a:prstGeom>
          <a:ln>
            <a:noFill/>
          </a:ln>
          <a:effectLst/>
        </p:spPr>
      </p:pic>
    </p:spTree>
    <p:extLst>
      <p:ext uri="{BB962C8B-B14F-4D97-AF65-F5344CB8AC3E}">
        <p14:creationId xmlns:p14="http://schemas.microsoft.com/office/powerpoint/2010/main" val="2170695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E136B5-F6CC-2579-2C83-A7DE4191FF50}"/>
              </a:ext>
            </a:extLst>
          </p:cNvPr>
          <p:cNvSpPr>
            <a:spLocks noGrp="1"/>
          </p:cNvSpPr>
          <p:nvPr>
            <p:ph type="title"/>
          </p:nvPr>
        </p:nvSpPr>
        <p:spPr>
          <a:xfrm>
            <a:off x="838200" y="365125"/>
            <a:ext cx="10515600" cy="1325563"/>
          </a:xfrm>
        </p:spPr>
        <p:txBody>
          <a:bodyPr anchor="ctr">
            <a:normAutofit/>
          </a:bodyPr>
          <a:lstStyle/>
          <a:p>
            <a:r>
              <a:rPr lang="en-US"/>
              <a:t>Hepatitis B Vaccine</a:t>
            </a:r>
          </a:p>
        </p:txBody>
      </p:sp>
      <p:sp>
        <p:nvSpPr>
          <p:cNvPr id="18" name="Content Placeholder 17">
            <a:extLst>
              <a:ext uri="{FF2B5EF4-FFF2-40B4-BE49-F238E27FC236}">
                <a16:creationId xmlns:a16="http://schemas.microsoft.com/office/drawing/2014/main" id="{8AC5792D-CCEF-C588-D3F6-3E57C4836A88}"/>
              </a:ext>
            </a:extLst>
          </p:cNvPr>
          <p:cNvSpPr>
            <a:spLocks noGrp="1"/>
          </p:cNvSpPr>
          <p:nvPr>
            <p:ph sz="half" idx="1"/>
          </p:nvPr>
        </p:nvSpPr>
        <p:spPr>
          <a:xfrm>
            <a:off x="838200" y="1825625"/>
            <a:ext cx="5181600" cy="4183289"/>
          </a:xfrm>
        </p:spPr>
        <p:txBody>
          <a:bodyPr>
            <a:normAutofit/>
          </a:bodyPr>
          <a:lstStyle/>
          <a:p>
            <a:pPr marL="0" indent="0">
              <a:buNone/>
            </a:pPr>
            <a:r>
              <a:rPr lang="en-US" sz="1800"/>
              <a:t>No cost to you.</a:t>
            </a:r>
          </a:p>
          <a:p>
            <a:pPr marL="0" indent="0">
              <a:buNone/>
            </a:pPr>
            <a:r>
              <a:rPr lang="en-US" sz="1800"/>
              <a:t>Three shots: 0, 1, and 6 months.</a:t>
            </a:r>
          </a:p>
          <a:p>
            <a:pPr marL="0" indent="0">
              <a:buNone/>
            </a:pPr>
            <a:r>
              <a:rPr lang="en-US" sz="1800"/>
              <a:t>Effective for 95% of adults.</a:t>
            </a:r>
          </a:p>
          <a:p>
            <a:pPr marL="0" indent="0">
              <a:buNone/>
            </a:pPr>
            <a:r>
              <a:rPr lang="en-US" sz="1800"/>
              <a:t>Also protects after exposure.</a:t>
            </a:r>
          </a:p>
          <a:p>
            <a:pPr marL="0" indent="0">
              <a:buNone/>
            </a:pPr>
            <a:r>
              <a:rPr lang="en-US" sz="1800"/>
              <a:t>Post-vaccination testing for high-risk HCW.</a:t>
            </a:r>
          </a:p>
          <a:p>
            <a:pPr marL="0" indent="0">
              <a:buNone/>
            </a:pPr>
            <a:r>
              <a:rPr lang="en-US" sz="1800"/>
              <a:t>Post-exposure treatment (if not vaccinated).</a:t>
            </a:r>
          </a:p>
          <a:p>
            <a:r>
              <a:rPr lang="en-US" sz="1800"/>
              <a:t>Immune globulin</a:t>
            </a:r>
          </a:p>
          <a:p>
            <a:r>
              <a:rPr lang="en-US" sz="1800"/>
              <a:t>Begin vaccination series </a:t>
            </a:r>
          </a:p>
          <a:p>
            <a:pPr marL="0" indent="0">
              <a:buNone/>
            </a:pPr>
            <a:r>
              <a:rPr lang="en-US" sz="1800"/>
              <a:t>If decline, you must sign a “Declination Form.”</a:t>
            </a:r>
          </a:p>
          <a:p>
            <a:r>
              <a:rPr lang="en-US" sz="1800"/>
              <a:t>Vaccine available at later date, if desired.</a:t>
            </a:r>
          </a:p>
          <a:p>
            <a:endParaRPr lang="en-US" sz="1800"/>
          </a:p>
        </p:txBody>
      </p:sp>
      <p:pic>
        <p:nvPicPr>
          <p:cNvPr id="20" name="Content Placeholder 19" descr="Man receiving an needle">
            <a:extLst>
              <a:ext uri="{FF2B5EF4-FFF2-40B4-BE49-F238E27FC236}">
                <a16:creationId xmlns:a16="http://schemas.microsoft.com/office/drawing/2014/main" id="{90F48780-740C-4989-13AB-0169EE23383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7322" b="2"/>
          <a:stretch/>
        </p:blipFill>
        <p:spPr>
          <a:xfrm>
            <a:off x="6423358" y="2082803"/>
            <a:ext cx="3926394" cy="3169917"/>
          </a:xfrm>
          <a:noFill/>
        </p:spPr>
      </p:pic>
    </p:spTree>
    <p:extLst>
      <p:ext uri="{BB962C8B-B14F-4D97-AF65-F5344CB8AC3E}">
        <p14:creationId xmlns:p14="http://schemas.microsoft.com/office/powerpoint/2010/main" val="987773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58BC74-968A-19C0-2E92-74DFA367B9AF}"/>
              </a:ext>
            </a:extLst>
          </p:cNvPr>
          <p:cNvSpPr>
            <a:spLocks noGrp="1"/>
          </p:cNvSpPr>
          <p:nvPr>
            <p:ph type="title"/>
          </p:nvPr>
        </p:nvSpPr>
        <p:spPr>
          <a:xfrm>
            <a:off x="838200" y="365125"/>
            <a:ext cx="10515600" cy="1325563"/>
          </a:xfrm>
        </p:spPr>
        <p:txBody>
          <a:bodyPr anchor="ctr">
            <a:normAutofit/>
          </a:bodyPr>
          <a:lstStyle/>
          <a:p>
            <a:r>
              <a:rPr lang="en-US"/>
              <a:t>Exposure Incident </a:t>
            </a:r>
          </a:p>
        </p:txBody>
      </p:sp>
      <p:pic>
        <p:nvPicPr>
          <p:cNvPr id="9" name="Content Placeholder 8" descr="A close-up of a hand with bloody wound&#10;&#10;">
            <a:extLst>
              <a:ext uri="{FF2B5EF4-FFF2-40B4-BE49-F238E27FC236}">
                <a16:creationId xmlns:a16="http://schemas.microsoft.com/office/drawing/2014/main" id="{1B7819D7-857C-66DD-1998-F954AAF098A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138" r="2184" b="2"/>
          <a:stretch/>
        </p:blipFill>
        <p:spPr>
          <a:xfrm>
            <a:off x="789819" y="2103815"/>
            <a:ext cx="4504267" cy="3639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Content Placeholder 9" descr="If you have an exposure incident to blood or OPIM, immediately do the following:​&#10;&#10;Thoroughly clean the affected area.​&#10;&#10;Wash needlesticks, cuts, and ​&#10;skin with soap and water.​&#10;&#10;Flush with water splashes to the ​&#10;nose and mouth.​&#10;&#10;Irrigate eyes with clean water, ​&#10;saline, or sterile irrigants.​&#10;&#10;Report exposure to supervisor, person or department responsible for managing exposures.  Fill out an Incident Report Form." title="Exposure Incident">
            <a:extLst>
              <a:ext uri="{FF2B5EF4-FFF2-40B4-BE49-F238E27FC236}">
                <a16:creationId xmlns:a16="http://schemas.microsoft.com/office/drawing/2014/main" id="{3B56B4CA-ECE2-8C91-CC05-2F7EA19FC750}"/>
              </a:ext>
            </a:extLst>
          </p:cNvPr>
          <p:cNvGraphicFramePr>
            <a:graphicFrameLocks noGrp="1"/>
          </p:cNvGraphicFramePr>
          <p:nvPr>
            <p:ph sz="half" idx="2"/>
            <p:extLst>
              <p:ext uri="{D42A27DB-BD31-4B8C-83A1-F6EECF244321}">
                <p14:modId xmlns:p14="http://schemas.microsoft.com/office/powerpoint/2010/main" val="2426545544"/>
              </p:ext>
            </p:extLst>
          </p:nvPr>
        </p:nvGraphicFramePr>
        <p:xfrm>
          <a:off x="5700486" y="1825625"/>
          <a:ext cx="5653314" cy="4340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6357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9EDB-1F70-9FC8-650C-7A1795769DEA}"/>
              </a:ext>
            </a:extLst>
          </p:cNvPr>
          <p:cNvSpPr>
            <a:spLocks noGrp="1"/>
          </p:cNvSpPr>
          <p:nvPr>
            <p:ph type="title"/>
          </p:nvPr>
        </p:nvSpPr>
        <p:spPr>
          <a:xfrm>
            <a:off x="838200" y="365125"/>
            <a:ext cx="10515600" cy="1325563"/>
          </a:xfrm>
        </p:spPr>
        <p:txBody>
          <a:bodyPr anchor="ctr">
            <a:normAutofit/>
          </a:bodyPr>
          <a:lstStyle/>
          <a:p>
            <a:r>
              <a:rPr lang="en-US"/>
              <a:t>Post-Exposure Evaluation</a:t>
            </a:r>
            <a:br>
              <a:rPr lang="en-US"/>
            </a:br>
            <a:r>
              <a:rPr lang="en-US"/>
              <a:t>Our School’s Responsibility</a:t>
            </a:r>
          </a:p>
        </p:txBody>
      </p:sp>
      <p:sp>
        <p:nvSpPr>
          <p:cNvPr id="4" name="Content Placeholder 3">
            <a:extLst>
              <a:ext uri="{FF2B5EF4-FFF2-40B4-BE49-F238E27FC236}">
                <a16:creationId xmlns:a16="http://schemas.microsoft.com/office/drawing/2014/main" id="{13254A8E-35A7-88DB-13CD-BB5F9A355BBF}"/>
              </a:ext>
            </a:extLst>
          </p:cNvPr>
          <p:cNvSpPr>
            <a:spLocks noGrp="1"/>
          </p:cNvSpPr>
          <p:nvPr>
            <p:ph sz="half" idx="1"/>
          </p:nvPr>
        </p:nvSpPr>
        <p:spPr>
          <a:xfrm>
            <a:off x="838200" y="1825625"/>
            <a:ext cx="5181600" cy="4183289"/>
          </a:xfrm>
        </p:spPr>
        <p:txBody>
          <a:bodyPr>
            <a:normAutofit/>
          </a:bodyPr>
          <a:lstStyle/>
          <a:p>
            <a:pPr marL="0" marR="0" indent="0">
              <a:spcBef>
                <a:spcPts val="0"/>
              </a:spcBef>
              <a:spcAft>
                <a:spcPts val="800"/>
              </a:spcAft>
              <a:buNone/>
            </a:pPr>
            <a:r>
              <a:rPr lang="en-US" sz="2200">
                <a:effectLst/>
              </a:rPr>
              <a:t>Provide immediate post-exposure medical evaluation and follow-up to exposed employee:</a:t>
            </a:r>
          </a:p>
          <a:p>
            <a:pPr marL="342900" marR="0" lvl="0" indent="-342900">
              <a:spcBef>
                <a:spcPts val="0"/>
              </a:spcBef>
              <a:spcAft>
                <a:spcPts val="0"/>
              </a:spcAft>
              <a:buFont typeface="Times New Roman" panose="02020603050405020304" pitchFamily="18" charset="0"/>
              <a:buChar char="•"/>
              <a:tabLst>
                <a:tab pos="457200" algn="l"/>
              </a:tabLst>
            </a:pPr>
            <a:r>
              <a:rPr lang="en-US" sz="2200">
                <a:effectLst/>
              </a:rPr>
              <a:t>At no cost.</a:t>
            </a:r>
          </a:p>
          <a:p>
            <a:pPr marL="342900" marR="0" lvl="0" indent="-342900">
              <a:spcBef>
                <a:spcPts val="0"/>
              </a:spcBef>
              <a:spcAft>
                <a:spcPts val="0"/>
              </a:spcAft>
              <a:buFont typeface="Times New Roman" panose="02020603050405020304" pitchFamily="18" charset="0"/>
              <a:buChar char="•"/>
              <a:tabLst>
                <a:tab pos="457200" algn="l"/>
              </a:tabLst>
            </a:pPr>
            <a:r>
              <a:rPr lang="en-US" sz="2200">
                <a:effectLst/>
              </a:rPr>
              <a:t>Confidential.</a:t>
            </a:r>
          </a:p>
          <a:p>
            <a:pPr marL="342900" marR="0" lvl="0" indent="-342900">
              <a:spcBef>
                <a:spcPts val="0"/>
              </a:spcBef>
              <a:spcAft>
                <a:spcPts val="0"/>
              </a:spcAft>
              <a:buFont typeface="Times New Roman" panose="02020603050405020304" pitchFamily="18" charset="0"/>
              <a:buChar char="•"/>
              <a:tabLst>
                <a:tab pos="457200" algn="l"/>
              </a:tabLst>
            </a:pPr>
            <a:r>
              <a:rPr lang="en-US" sz="2200">
                <a:effectLst/>
              </a:rPr>
              <a:t>Testing for HBV, HCV, HIV.</a:t>
            </a:r>
          </a:p>
          <a:p>
            <a:pPr marL="342900" marR="0" lvl="0" indent="-342900">
              <a:spcBef>
                <a:spcPts val="0"/>
              </a:spcBef>
              <a:spcAft>
                <a:spcPts val="0"/>
              </a:spcAft>
              <a:buFont typeface="Times New Roman" panose="02020603050405020304" pitchFamily="18" charset="0"/>
              <a:buChar char="•"/>
              <a:tabLst>
                <a:tab pos="457200" algn="l"/>
              </a:tabLst>
            </a:pPr>
            <a:r>
              <a:rPr lang="en-US" sz="2200">
                <a:effectLst/>
              </a:rPr>
              <a:t>Preventive treatment, when indicated.</a:t>
            </a:r>
          </a:p>
          <a:p>
            <a:pPr marL="575945" marR="0" indent="0">
              <a:spcBef>
                <a:spcPts val="0"/>
              </a:spcBef>
              <a:spcAft>
                <a:spcPts val="0"/>
              </a:spcAft>
              <a:buNone/>
            </a:pPr>
            <a:endParaRPr lang="en-US" sz="2200">
              <a:effectLst/>
            </a:endParaRPr>
          </a:p>
          <a:p>
            <a:pPr marL="0" marR="0" indent="0">
              <a:spcBef>
                <a:spcPts val="0"/>
              </a:spcBef>
              <a:spcAft>
                <a:spcPts val="0"/>
              </a:spcAft>
              <a:buNone/>
            </a:pPr>
            <a:r>
              <a:rPr lang="en-US" sz="2200">
                <a:effectLst/>
              </a:rPr>
              <a:t>Test blood of source person, if HBV/HCV/HIV status unknown, if possible.  Provide results to exposed employee, if possible.</a:t>
            </a:r>
          </a:p>
          <a:p>
            <a:pPr marL="0" indent="0">
              <a:buNone/>
            </a:pPr>
            <a:endParaRPr lang="en-US" sz="2200"/>
          </a:p>
        </p:txBody>
      </p:sp>
      <p:pic>
        <p:nvPicPr>
          <p:cNvPr id="6" name="Content Placeholder 5" descr="Man examining test tube with liquid in laboratory">
            <a:extLst>
              <a:ext uri="{FF2B5EF4-FFF2-40B4-BE49-F238E27FC236}">
                <a16:creationId xmlns:a16="http://schemas.microsoft.com/office/drawing/2014/main" id="{3EB8ADA7-E086-46CC-1213-17F80D40D43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7322" b="2"/>
          <a:stretch/>
        </p:blipFill>
        <p:spPr>
          <a:xfrm>
            <a:off x="6939280" y="1967865"/>
            <a:ext cx="4231640" cy="3416353"/>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2293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8404-AF86-8A92-A8C1-ECFA0AA349EA}"/>
              </a:ext>
            </a:extLst>
          </p:cNvPr>
          <p:cNvSpPr>
            <a:spLocks noGrp="1"/>
          </p:cNvSpPr>
          <p:nvPr>
            <p:ph type="title"/>
          </p:nvPr>
        </p:nvSpPr>
        <p:spPr>
          <a:xfrm>
            <a:off x="839788" y="457200"/>
            <a:ext cx="4341812" cy="1270000"/>
          </a:xfrm>
        </p:spPr>
        <p:txBody>
          <a:bodyPr anchor="b">
            <a:normAutofit/>
          </a:bodyPr>
          <a:lstStyle/>
          <a:p>
            <a:r>
              <a:rPr lang="en-US"/>
              <a:t>Post-Exposure Evaluation</a:t>
            </a:r>
          </a:p>
        </p:txBody>
      </p:sp>
      <p:pic>
        <p:nvPicPr>
          <p:cNvPr id="8" name="Content Placeholder 7" descr="Doctor talking to patient">
            <a:extLst>
              <a:ext uri="{FF2B5EF4-FFF2-40B4-BE49-F238E27FC236}">
                <a16:creationId xmlns:a16="http://schemas.microsoft.com/office/drawing/2014/main" id="{9538B5F7-695F-CD5D-D563-DD031512F6B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5463" b="-2"/>
          <a:stretch/>
        </p:blipFill>
        <p:spPr>
          <a:xfrm>
            <a:off x="6705600" y="1596413"/>
            <a:ext cx="4646612" cy="3669007"/>
          </a:xfrm>
          <a:prstGeom prst="rect">
            <a:avLst/>
          </a:prstGeom>
          <a:noFill/>
          <a:ln>
            <a:noFill/>
          </a:ln>
          <a:effectLst>
            <a:outerShdw blurRad="292100" dist="139700" dir="2700000" algn="tl" rotWithShape="0">
              <a:srgbClr val="333333">
                <a:alpha val="65000"/>
              </a:srgbClr>
            </a:outerShdw>
          </a:effectLst>
        </p:spPr>
      </p:pic>
      <p:sp>
        <p:nvSpPr>
          <p:cNvPr id="13" name="Text Placeholder 3">
            <a:extLst>
              <a:ext uri="{FF2B5EF4-FFF2-40B4-BE49-F238E27FC236}">
                <a16:creationId xmlns:a16="http://schemas.microsoft.com/office/drawing/2014/main" id="{F33A7E12-C4C8-99A8-0D07-66298FDA0786}"/>
              </a:ext>
            </a:extLst>
          </p:cNvPr>
          <p:cNvSpPr>
            <a:spLocks noGrp="1"/>
          </p:cNvSpPr>
          <p:nvPr>
            <p:ph type="body" sz="half" idx="2"/>
          </p:nvPr>
        </p:nvSpPr>
        <p:spPr>
          <a:xfrm>
            <a:off x="839788" y="1798320"/>
            <a:ext cx="4951412" cy="4070668"/>
          </a:xfrm>
        </p:spPr>
        <p:txBody>
          <a:bodyPr>
            <a:normAutofit/>
          </a:bodyPr>
          <a:lstStyle/>
          <a:p>
            <a:pPr marL="0" marR="0">
              <a:spcBef>
                <a:spcPts val="0"/>
              </a:spcBef>
              <a:spcAft>
                <a:spcPts val="800"/>
              </a:spcAft>
            </a:pPr>
            <a:r>
              <a:rPr lang="en-US">
                <a:effectLst/>
              </a:rPr>
              <a:t>Our School’s Responsibility (continued)</a:t>
            </a:r>
          </a:p>
          <a:p>
            <a:pPr marL="342900" marR="0" lvl="0" indent="-342900">
              <a:spcBef>
                <a:spcPts val="0"/>
              </a:spcBef>
              <a:spcAft>
                <a:spcPts val="800"/>
              </a:spcAft>
              <a:buFont typeface="Times New Roman" panose="02020603050405020304" pitchFamily="18" charset="0"/>
              <a:buChar char="•"/>
              <a:tabLst>
                <a:tab pos="457200" algn="l"/>
              </a:tabLst>
            </a:pPr>
            <a:r>
              <a:rPr lang="en-US">
                <a:effectLst/>
              </a:rPr>
              <a:t>Provide exposed employee with copy of the evaluating healthcare professional’s (HCP) written opinion within 15 days of completion of evaluation.</a:t>
            </a:r>
          </a:p>
          <a:p>
            <a:pPr marL="342900" marR="0" lvl="0" indent="-342900">
              <a:spcBef>
                <a:spcPts val="0"/>
              </a:spcBef>
              <a:spcAft>
                <a:spcPts val="800"/>
              </a:spcAft>
              <a:buFont typeface="Times New Roman" panose="02020603050405020304" pitchFamily="18" charset="0"/>
              <a:buChar char="•"/>
              <a:tabLst>
                <a:tab pos="457200" algn="l"/>
              </a:tabLst>
            </a:pPr>
            <a:r>
              <a:rPr lang="en-US">
                <a:effectLst/>
              </a:rPr>
              <a:t>Provide employee with information about laws on confidentiality for the source individual.</a:t>
            </a:r>
          </a:p>
          <a:p>
            <a:pPr marL="342900" marR="0" lvl="0" indent="-342900">
              <a:spcBef>
                <a:spcPts val="0"/>
              </a:spcBef>
              <a:spcAft>
                <a:spcPts val="800"/>
              </a:spcAft>
              <a:buFont typeface="Times New Roman" panose="02020603050405020304" pitchFamily="18" charset="0"/>
              <a:buChar char="•"/>
              <a:tabLst>
                <a:tab pos="457200" algn="l"/>
              </a:tabLst>
            </a:pPr>
            <a:r>
              <a:rPr lang="en-US">
                <a:effectLst/>
              </a:rPr>
              <a:t>Provide post-exposure treatment   as needed, including counseling.</a:t>
            </a:r>
          </a:p>
          <a:p>
            <a:pPr marL="0" marR="0">
              <a:spcBef>
                <a:spcPts val="0"/>
              </a:spcBef>
              <a:spcAft>
                <a:spcPts val="800"/>
              </a:spcAft>
            </a:pPr>
            <a:r>
              <a:rPr lang="en-US">
                <a:effectLst/>
              </a:rPr>
              <a:t> </a:t>
            </a:r>
          </a:p>
          <a:p>
            <a:pPr marL="0" marR="0">
              <a:spcBef>
                <a:spcPts val="0"/>
              </a:spcBef>
              <a:spcAft>
                <a:spcPts val="800"/>
              </a:spcAft>
            </a:pPr>
            <a:r>
              <a:rPr lang="en-US">
                <a:effectLst/>
                <a:highlight>
                  <a:srgbClr val="FFFF00"/>
                </a:highlight>
              </a:rPr>
              <a:t>Our HCP is: </a:t>
            </a:r>
          </a:p>
          <a:p>
            <a:endParaRPr lang="en-US"/>
          </a:p>
        </p:txBody>
      </p:sp>
    </p:spTree>
    <p:extLst>
      <p:ext uri="{BB962C8B-B14F-4D97-AF65-F5344CB8AC3E}">
        <p14:creationId xmlns:p14="http://schemas.microsoft.com/office/powerpoint/2010/main" val="38874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DFB3-3C21-4D1B-8E1D-48137248858B}"/>
              </a:ext>
            </a:extLst>
          </p:cNvPr>
          <p:cNvSpPr>
            <a:spLocks noGrp="1"/>
          </p:cNvSpPr>
          <p:nvPr>
            <p:ph type="title"/>
          </p:nvPr>
        </p:nvSpPr>
        <p:spPr>
          <a:xfrm>
            <a:off x="838200" y="365125"/>
            <a:ext cx="10515600" cy="1325563"/>
          </a:xfrm>
        </p:spPr>
        <p:txBody>
          <a:bodyPr anchor="ctr">
            <a:normAutofit/>
          </a:bodyPr>
          <a:lstStyle/>
          <a:p>
            <a:r>
              <a:rPr lang="en-US"/>
              <a:t>Recordkeeping </a:t>
            </a:r>
            <a:br>
              <a:rPr lang="en-US"/>
            </a:br>
            <a:r>
              <a:rPr lang="en-US"/>
              <a:t>Employee Medical Records</a:t>
            </a:r>
          </a:p>
        </p:txBody>
      </p:sp>
      <p:pic>
        <p:nvPicPr>
          <p:cNvPr id="6" name="Content Placeholder 5" descr="Files on shelves">
            <a:extLst>
              <a:ext uri="{FF2B5EF4-FFF2-40B4-BE49-F238E27FC236}">
                <a16:creationId xmlns:a16="http://schemas.microsoft.com/office/drawing/2014/main" id="{64504F86-7D97-EA6E-DC93-868418AF691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805" r="14827" b="2"/>
          <a:stretch/>
        </p:blipFill>
        <p:spPr>
          <a:xfrm>
            <a:off x="838200" y="1825625"/>
            <a:ext cx="5181600" cy="4183289"/>
          </a:xfrm>
          <a:prstGeom prst="roundRect">
            <a:avLst>
              <a:gd name="adj" fmla="val 8594"/>
            </a:avLst>
          </a:prstGeom>
          <a:noFill/>
          <a:ln>
            <a:noFill/>
          </a:ln>
          <a:effectLst/>
        </p:spPr>
      </p:pic>
      <p:sp>
        <p:nvSpPr>
          <p:cNvPr id="4" name="Content Placeholder 3">
            <a:extLst>
              <a:ext uri="{FF2B5EF4-FFF2-40B4-BE49-F238E27FC236}">
                <a16:creationId xmlns:a16="http://schemas.microsoft.com/office/drawing/2014/main" id="{C3823865-44B0-7710-27B2-D07604B96BF9}"/>
              </a:ext>
            </a:extLst>
          </p:cNvPr>
          <p:cNvSpPr>
            <a:spLocks noGrp="1"/>
          </p:cNvSpPr>
          <p:nvPr>
            <p:ph sz="half" idx="2"/>
          </p:nvPr>
        </p:nvSpPr>
        <p:spPr>
          <a:xfrm>
            <a:off x="6172200" y="1825625"/>
            <a:ext cx="5181600" cy="4183289"/>
          </a:xfrm>
        </p:spPr>
        <p:txBody>
          <a:bodyPr>
            <a:normAutofit/>
          </a:bodyPr>
          <a:lstStyle/>
          <a:p>
            <a:pPr marL="0" indent="0">
              <a:buNone/>
            </a:pPr>
            <a:r>
              <a:rPr lang="en-US"/>
              <a:t>Confidential.</a:t>
            </a:r>
          </a:p>
          <a:p>
            <a:pPr marL="0" indent="0">
              <a:buNone/>
            </a:pPr>
            <a:r>
              <a:rPr lang="en-US"/>
              <a:t>Hepatitis B vaccination and post-exposure evaluations.</a:t>
            </a:r>
          </a:p>
          <a:p>
            <a:pPr marL="0" indent="0">
              <a:buNone/>
            </a:pPr>
            <a:r>
              <a:rPr lang="en-US"/>
              <a:t>HCP’s written opinions.</a:t>
            </a:r>
          </a:p>
          <a:p>
            <a:pPr marL="0" indent="0">
              <a:buNone/>
            </a:pPr>
            <a:r>
              <a:rPr lang="en-US"/>
              <a:t>Information provided to HCP as required.</a:t>
            </a:r>
          </a:p>
          <a:p>
            <a:pPr marL="0" indent="0">
              <a:buNone/>
            </a:pPr>
            <a:r>
              <a:rPr lang="en-US"/>
              <a:t>Maintain for length of employment + 30 years.</a:t>
            </a:r>
          </a:p>
          <a:p>
            <a:endParaRPr lang="en-US"/>
          </a:p>
        </p:txBody>
      </p:sp>
    </p:spTree>
    <p:extLst>
      <p:ext uri="{BB962C8B-B14F-4D97-AF65-F5344CB8AC3E}">
        <p14:creationId xmlns:p14="http://schemas.microsoft.com/office/powerpoint/2010/main" val="559949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184B-CF88-7C54-7DAB-99316CC51B87}"/>
              </a:ext>
            </a:extLst>
          </p:cNvPr>
          <p:cNvSpPr>
            <a:spLocks noGrp="1"/>
          </p:cNvSpPr>
          <p:nvPr>
            <p:ph type="title"/>
          </p:nvPr>
        </p:nvSpPr>
        <p:spPr>
          <a:xfrm>
            <a:off x="838200" y="365125"/>
            <a:ext cx="10515600" cy="1325563"/>
          </a:xfrm>
        </p:spPr>
        <p:txBody>
          <a:bodyPr anchor="ctr">
            <a:normAutofit/>
          </a:bodyPr>
          <a:lstStyle/>
          <a:p>
            <a:r>
              <a:rPr lang="en-US"/>
              <a:t>Contact Information </a:t>
            </a:r>
          </a:p>
        </p:txBody>
      </p:sp>
      <p:pic>
        <p:nvPicPr>
          <p:cNvPr id="7" name="Content Placeholder 6" descr="Email symbol on lightbulb">
            <a:extLst>
              <a:ext uri="{FF2B5EF4-FFF2-40B4-BE49-F238E27FC236}">
                <a16:creationId xmlns:a16="http://schemas.microsoft.com/office/drawing/2014/main" id="{818F82FC-F546-09E0-A839-C304E8FF802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98019"/>
            <a:ext cx="5181600" cy="3238500"/>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9F251066-58C4-C004-4136-EF8014CCC212}"/>
              </a:ext>
            </a:extLst>
          </p:cNvPr>
          <p:cNvSpPr>
            <a:spLocks noGrp="1"/>
          </p:cNvSpPr>
          <p:nvPr>
            <p:ph sz="half" idx="2"/>
          </p:nvPr>
        </p:nvSpPr>
        <p:spPr>
          <a:xfrm>
            <a:off x="6172200" y="1825625"/>
            <a:ext cx="5181600" cy="4183289"/>
          </a:xfrm>
        </p:spPr>
        <p:txBody>
          <a:bodyPr>
            <a:normAutofit/>
          </a:bodyPr>
          <a:lstStyle/>
          <a:p>
            <a:pPr indent="0">
              <a:buFont typeface="Wingdings 3" panose="05040102010807070707" pitchFamily="18" charset="2"/>
              <a:buNone/>
              <a:defRPr/>
            </a:pPr>
            <a:r>
              <a:rPr lang="en-US" sz="2600"/>
              <a:t>Instructor(s) are available for any questions: </a:t>
            </a:r>
          </a:p>
          <a:p>
            <a:pPr indent="0">
              <a:buFont typeface="Wingdings 3" panose="05040102010807070707" pitchFamily="18" charset="2"/>
              <a:buNone/>
              <a:defRPr/>
            </a:pPr>
            <a:endParaRPr lang="en-US" sz="2600"/>
          </a:p>
          <a:p>
            <a:pPr>
              <a:buFont typeface="Wingdings 3" panose="05040102010807070707" pitchFamily="18" charset="2"/>
              <a:buNone/>
              <a:defRPr/>
            </a:pPr>
            <a:r>
              <a:rPr lang="en-US" sz="2600" i="1"/>
              <a:t>(Insert contact information here.)</a:t>
            </a:r>
          </a:p>
          <a:p>
            <a:pPr>
              <a:buFont typeface="Wingdings 3" panose="05040102010807070707" pitchFamily="18" charset="2"/>
              <a:buNone/>
              <a:defRPr/>
            </a:pPr>
            <a:endParaRPr lang="en-US" sz="2600" i="1"/>
          </a:p>
          <a:p>
            <a:pPr>
              <a:buFont typeface="Wingdings 3" panose="05040102010807070707" pitchFamily="18" charset="2"/>
              <a:buNone/>
              <a:defRPr/>
            </a:pPr>
            <a:endParaRPr lang="en-US" sz="2600" i="1"/>
          </a:p>
          <a:p>
            <a:pPr>
              <a:buFont typeface="Wingdings 3" panose="05040102010807070707" pitchFamily="18" charset="2"/>
              <a:buNone/>
              <a:defRPr/>
            </a:pPr>
            <a:endParaRPr lang="en-US" sz="2600" i="1"/>
          </a:p>
          <a:p>
            <a:pPr marL="0" indent="0">
              <a:buNone/>
            </a:pPr>
            <a:r>
              <a:rPr lang="en-US" sz="2600"/>
              <a:t>Name of School and Date</a:t>
            </a:r>
          </a:p>
          <a:p>
            <a:endParaRPr lang="en-US" sz="2600"/>
          </a:p>
        </p:txBody>
      </p:sp>
    </p:spTree>
    <p:extLst>
      <p:ext uri="{BB962C8B-B14F-4D97-AF65-F5344CB8AC3E}">
        <p14:creationId xmlns:p14="http://schemas.microsoft.com/office/powerpoint/2010/main" val="254259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A9E8-8F75-1EB6-B0C8-0F8D25FA008B}"/>
              </a:ext>
            </a:extLst>
          </p:cNvPr>
          <p:cNvSpPr>
            <a:spLocks noGrp="1"/>
          </p:cNvSpPr>
          <p:nvPr>
            <p:ph type="title"/>
          </p:nvPr>
        </p:nvSpPr>
        <p:spPr>
          <a:xfrm>
            <a:off x="838200" y="365125"/>
            <a:ext cx="10515600" cy="1325563"/>
          </a:xfrm>
        </p:spPr>
        <p:txBody>
          <a:bodyPr anchor="ctr">
            <a:normAutofit/>
          </a:bodyPr>
          <a:lstStyle/>
          <a:p>
            <a:r>
              <a:rPr lang="en-US"/>
              <a:t>How To Use This Presentation</a:t>
            </a:r>
            <a:br>
              <a:rPr lang="en-US"/>
            </a:br>
            <a:endParaRPr lang="en-US"/>
          </a:p>
        </p:txBody>
      </p:sp>
      <p:graphicFrame>
        <p:nvGraphicFramePr>
          <p:cNvPr id="13" name="Content Placeholder 2" descr="The most common chronic bloodborne infection in the U.S.​&#10;&#10;Leading cause of liver transplantation in U.S.​&#10;&#10;12,000 deaths per year​&#10;&#10;Can be acute or chronic​&#10;&#10;Drugs are now available to treat infected people" title="How To Use This Presentation">
            <a:extLst>
              <a:ext uri="{FF2B5EF4-FFF2-40B4-BE49-F238E27FC236}">
                <a16:creationId xmlns:a16="http://schemas.microsoft.com/office/drawing/2014/main" id="{C21A0F7F-5C0A-B281-2157-2587C33EC57D}"/>
              </a:ext>
            </a:extLst>
          </p:cNvPr>
          <p:cNvGraphicFramePr>
            <a:graphicFrameLocks noGrp="1"/>
          </p:cNvGraphicFramePr>
          <p:nvPr>
            <p:ph sz="half" idx="1"/>
            <p:extLst>
              <p:ext uri="{D42A27DB-BD31-4B8C-83A1-F6EECF244321}">
                <p14:modId xmlns:p14="http://schemas.microsoft.com/office/powerpoint/2010/main" val="1735259874"/>
              </p:ext>
            </p:extLst>
          </p:nvPr>
        </p:nvGraphicFramePr>
        <p:xfrm>
          <a:off x="838200" y="1486960"/>
          <a:ext cx="5907314" cy="4437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Chemistry teacher showing students red solution in flask">
            <a:extLst>
              <a:ext uri="{FF2B5EF4-FFF2-40B4-BE49-F238E27FC236}">
                <a16:creationId xmlns:a16="http://schemas.microsoft.com/office/drawing/2014/main" id="{2EE11DC4-854B-3F7C-BE95-A1B55430E774}"/>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7151914" y="2219474"/>
            <a:ext cx="4201886" cy="27543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0541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66D1-2DF4-1280-7A16-43EBD8EDB4B0}"/>
              </a:ext>
            </a:extLst>
          </p:cNvPr>
          <p:cNvSpPr>
            <a:spLocks noGrp="1"/>
          </p:cNvSpPr>
          <p:nvPr>
            <p:ph type="title"/>
          </p:nvPr>
        </p:nvSpPr>
        <p:spPr>
          <a:xfrm>
            <a:off x="838200" y="365125"/>
            <a:ext cx="10515600" cy="1325563"/>
          </a:xfrm>
        </p:spPr>
        <p:txBody>
          <a:bodyPr anchor="ctr">
            <a:normAutofit/>
          </a:bodyPr>
          <a:lstStyle/>
          <a:p>
            <a:r>
              <a:rPr lang="en-US"/>
              <a:t>Why Are We Here?</a:t>
            </a:r>
          </a:p>
        </p:txBody>
      </p:sp>
      <p:sp>
        <p:nvSpPr>
          <p:cNvPr id="6" name="Content Placeholder 5">
            <a:extLst>
              <a:ext uri="{FF2B5EF4-FFF2-40B4-BE49-F238E27FC236}">
                <a16:creationId xmlns:a16="http://schemas.microsoft.com/office/drawing/2014/main" id="{78FB380F-C257-236B-40CE-C63B869FE1B7}"/>
              </a:ext>
            </a:extLst>
          </p:cNvPr>
          <p:cNvSpPr>
            <a:spLocks noGrp="1"/>
          </p:cNvSpPr>
          <p:nvPr>
            <p:ph sz="half" idx="1"/>
          </p:nvPr>
        </p:nvSpPr>
        <p:spPr>
          <a:xfrm>
            <a:off x="838200" y="1825625"/>
            <a:ext cx="5181600" cy="4183289"/>
          </a:xfrm>
        </p:spPr>
        <p:txBody>
          <a:bodyPr>
            <a:normAutofit/>
          </a:bodyPr>
          <a:lstStyle/>
          <a:p>
            <a:pPr marL="0" lvl="0" indent="0" rtl="0">
              <a:buNone/>
            </a:pPr>
            <a:r>
              <a:rPr lang="en-US" sz="2400"/>
              <a:t>This training is required initially before school staff  engage in duties that may expose them to BBP then annually by law:</a:t>
            </a:r>
          </a:p>
          <a:p>
            <a:pPr lvl="0"/>
            <a:r>
              <a:rPr lang="en-US" sz="2400"/>
              <a:t>Washington State (Chapter 392-198 WAC).</a:t>
            </a:r>
          </a:p>
          <a:p>
            <a:pPr lvl="0"/>
            <a:r>
              <a:rPr lang="en-US" sz="2400"/>
              <a:t>OSHA Bloodborne Pathogen (BBP) Standard (federal law).</a:t>
            </a:r>
          </a:p>
          <a:p>
            <a:pPr lvl="0" rtl="0"/>
            <a:r>
              <a:rPr lang="en-US" sz="2400"/>
              <a:t>Washington Industrial Safety &amp; Health Rules (Chapter  296-823 WAC).</a:t>
            </a:r>
          </a:p>
          <a:p>
            <a:endParaRPr lang="en-US" sz="2400"/>
          </a:p>
        </p:txBody>
      </p:sp>
      <p:pic>
        <p:nvPicPr>
          <p:cNvPr id="8" name="Content Placeholder 7" descr="Magnifying glass and question mark">
            <a:extLst>
              <a:ext uri="{FF2B5EF4-FFF2-40B4-BE49-F238E27FC236}">
                <a16:creationId xmlns:a16="http://schemas.microsoft.com/office/drawing/2014/main" id="{F5BDB731-E9DB-E5D3-4693-0D9DC772CBC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459944"/>
            <a:ext cx="5181600" cy="2914651"/>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417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4195-AA2E-565B-FE88-12C7E0EAA7F9}"/>
              </a:ext>
            </a:extLst>
          </p:cNvPr>
          <p:cNvSpPr>
            <a:spLocks noGrp="1"/>
          </p:cNvSpPr>
          <p:nvPr>
            <p:ph type="title"/>
          </p:nvPr>
        </p:nvSpPr>
        <p:spPr>
          <a:xfrm>
            <a:off x="838200" y="365125"/>
            <a:ext cx="10515600" cy="1325563"/>
          </a:xfrm>
        </p:spPr>
        <p:txBody>
          <a:bodyPr anchor="ctr">
            <a:normAutofit/>
          </a:bodyPr>
          <a:lstStyle/>
          <a:p>
            <a:r>
              <a:rPr lang="en-US"/>
              <a:t>Purpose of the Training</a:t>
            </a:r>
          </a:p>
        </p:txBody>
      </p:sp>
      <p:pic>
        <p:nvPicPr>
          <p:cNvPr id="6" name="Content Placeholder 5" descr="Stack of books">
            <a:extLst>
              <a:ext uri="{FF2B5EF4-FFF2-40B4-BE49-F238E27FC236}">
                <a16:creationId xmlns:a16="http://schemas.microsoft.com/office/drawing/2014/main" id="{DBB1A7A7-790E-D7CD-1654-B733D6629F0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87910"/>
            <a:ext cx="5181600" cy="3458718"/>
          </a:xfrm>
          <a:prstGeom prst="roundRect">
            <a:avLst>
              <a:gd name="adj" fmla="val 8594"/>
            </a:avLst>
          </a:prstGeom>
          <a:solidFill>
            <a:srgbClr val="FFFFFF">
              <a:shade val="85000"/>
            </a:srgbClr>
          </a:solidFill>
          <a:ln>
            <a:noFill/>
          </a:ln>
          <a:effectLst/>
        </p:spPr>
      </p:pic>
      <p:graphicFrame>
        <p:nvGraphicFramePr>
          <p:cNvPr id="8" name="Content Placeholder 3" descr="Educate school staff regarding bloodborne pathogens (BBP).​&#10;&#10;Instruct staff on ways to protect themselves from occupational exposure to BBP.​&#10;&#10;Provide resources. ​" title="Purpose of the Training">
            <a:extLst>
              <a:ext uri="{FF2B5EF4-FFF2-40B4-BE49-F238E27FC236}">
                <a16:creationId xmlns:a16="http://schemas.microsoft.com/office/drawing/2014/main" id="{55DED956-95FE-C5B5-BE25-3128F8FBDA3E}"/>
              </a:ext>
            </a:extLst>
          </p:cNvPr>
          <p:cNvGraphicFramePr/>
          <p:nvPr/>
        </p:nvGraphicFramePr>
        <p:xfrm>
          <a:off x="6172200" y="1825625"/>
          <a:ext cx="5181600" cy="4183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947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971C-BED2-9B1F-7481-65677189444E}"/>
              </a:ext>
            </a:extLst>
          </p:cNvPr>
          <p:cNvSpPr>
            <a:spLocks noGrp="1"/>
          </p:cNvSpPr>
          <p:nvPr>
            <p:ph type="title"/>
          </p:nvPr>
        </p:nvSpPr>
        <p:spPr/>
        <p:txBody>
          <a:bodyPr/>
          <a:lstStyle/>
          <a:p>
            <a:pPr algn="ctr"/>
            <a:r>
              <a:rPr lang="en-US"/>
              <a:t>Obtaining a Copy of the ECP and Standard</a:t>
            </a:r>
          </a:p>
        </p:txBody>
      </p:sp>
      <p:graphicFrame>
        <p:nvGraphicFramePr>
          <p:cNvPr id="7" name="Content Placeholder 2" descr="Washington Industrial ​&#10;Safety &amp; Health Rules​&#10;&#10;Chapter 296-823 WAC​&#10;&#10;A copy of our school’s ECP can be found at: __________" title="Obtaining a copy of the ECP and Standard">
            <a:extLst>
              <a:ext uri="{FF2B5EF4-FFF2-40B4-BE49-F238E27FC236}">
                <a16:creationId xmlns:a16="http://schemas.microsoft.com/office/drawing/2014/main" id="{D0611BCA-29F2-26F6-6654-42B966D0A044}"/>
              </a:ext>
            </a:extLst>
          </p:cNvPr>
          <p:cNvGraphicFramePr>
            <a:graphicFrameLocks noGrp="1"/>
          </p:cNvGraphicFramePr>
          <p:nvPr>
            <p:ph sz="half" idx="1"/>
            <p:extLst>
              <p:ext uri="{D42A27DB-BD31-4B8C-83A1-F6EECF244321}">
                <p14:modId xmlns:p14="http://schemas.microsoft.com/office/powerpoint/2010/main" val="3256582328"/>
              </p:ext>
            </p:extLst>
          </p:nvPr>
        </p:nvGraphicFramePr>
        <p:xfrm>
          <a:off x="838200" y="1825625"/>
          <a:ext cx="518160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Object 1030" descr="WISHA Department of Labor and Industries:&#10;Occupational Exposure to Bloodborne Pathogens &#10;Chapter 296-823 WAC cover">
            <a:extLst>
              <a:ext uri="{FF2B5EF4-FFF2-40B4-BE49-F238E27FC236}">
                <a16:creationId xmlns:a16="http://schemas.microsoft.com/office/drawing/2014/main" id="{0717CA2E-3AA1-36AB-310B-058980650CD4}"/>
              </a:ext>
            </a:extLst>
          </p:cNvPr>
          <p:cNvPicPr>
            <a:picLocks noGrp="1" noChangeAspect="1" noChangeArrowheads="1"/>
          </p:cNvPicPr>
          <p:nvPr>
            <p:ph sz="half" idx="2"/>
          </p:nvPr>
        </p:nvPicPr>
        <p:blipFill>
          <a:blip r:embed="rId8">
            <a:extLst>
              <a:ext uri="{BEBA8EAE-BF5A-486C-A8C5-ECC9F3942E4B}">
                <a14:imgProps xmlns:a14="http://schemas.microsoft.com/office/drawing/2010/main">
                  <a14:imgLayer r:embed="rId9">
                    <a14:imgEffect>
                      <a14:colorTemperature colorTemp="6470"/>
                    </a14:imgEffect>
                    <a14:imgEffect>
                      <a14:saturation sat="68000"/>
                    </a14:imgEffect>
                  </a14:imgLayer>
                </a14:imgProps>
              </a:ext>
              <a:ext uri="{28A0092B-C50C-407E-A947-70E740481C1C}">
                <a14:useLocalDpi xmlns:a14="http://schemas.microsoft.com/office/drawing/2010/main" val="0"/>
              </a:ext>
            </a:extLst>
          </a:blip>
          <a:srcRect b="79"/>
          <a:stretch>
            <a:fillRect/>
          </a:stretch>
        </p:blipFill>
        <p:spPr bwMode="auto">
          <a:xfrm>
            <a:off x="7658296" y="1825625"/>
            <a:ext cx="2904929" cy="375973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24154888"/>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46D43CEE-629D-43AB-B280-A32BA744F723}" vid="{5BD1C54A-B9B2-4D9D-B474-1FD52AD3A7F3}"/>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46D43CEE-629D-43AB-B280-A32BA744F723}" vid="{31992E42-1E57-4F19-A45E-8059C530D3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C23BF13DC58498107FB433FA060F5" ma:contentTypeVersion="12" ma:contentTypeDescription="Create a new document." ma:contentTypeScope="" ma:versionID="4d393b6ae3e31b3df03ed64e424291b9">
  <xsd:schema xmlns:xsd="http://www.w3.org/2001/XMLSchema" xmlns:xs="http://www.w3.org/2001/XMLSchema" xmlns:p="http://schemas.microsoft.com/office/2006/metadata/properties" xmlns:ns3="a6a485cd-1f03-4535-bea5-bc4389a2869d" xmlns:ns4="b2071f9b-a94b-497e-b66d-aa0187106e1a" targetNamespace="http://schemas.microsoft.com/office/2006/metadata/properties" ma:root="true" ma:fieldsID="014580eb7b49481eb982a0e3e9e112d6" ns3:_="" ns4:_="">
    <xsd:import namespace="a6a485cd-1f03-4535-bea5-bc4389a2869d"/>
    <xsd:import namespace="b2071f9b-a94b-497e-b66d-aa0187106e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a485cd-1f03-4535-bea5-bc4389a286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071f9b-a94b-497e-b66d-aa0187106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404188-9C12-4252-A726-8B64685A8FAB}">
  <ds:schemaRefs>
    <ds:schemaRef ds:uri="a6a485cd-1f03-4535-bea5-bc4389a2869d"/>
    <ds:schemaRef ds:uri="b2071f9b-a94b-497e-b66d-aa0187106e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31E8CD39-01C8-448B-93E4-657053375E90}">
  <ds:schemaRefs>
    <ds:schemaRef ds:uri="a6a485cd-1f03-4535-bea5-bc4389a2869d"/>
    <ds:schemaRef ds:uri="b2071f9b-a94b-497e-b66d-aa0187106e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PowerPoint-Template-Blue</Template>
  <TotalTime>0</TotalTime>
  <Words>7405</Words>
  <Application>Microsoft Office PowerPoint</Application>
  <PresentationFormat>Widescreen</PresentationFormat>
  <Paragraphs>639</Paragraphs>
  <Slides>59</Slides>
  <Notes>51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Microsoft Sans Serif</vt:lpstr>
      <vt:lpstr>Segoe UI</vt:lpstr>
      <vt:lpstr>Times New Roman</vt:lpstr>
      <vt:lpstr>Verdana</vt:lpstr>
      <vt:lpstr>Wingdings</vt:lpstr>
      <vt:lpstr>Wingdings 3</vt:lpstr>
      <vt:lpstr>Title Slides</vt:lpstr>
      <vt:lpstr>Content Slides</vt:lpstr>
      <vt:lpstr>Bloodborne Pathogens</vt:lpstr>
      <vt:lpstr>Vision</vt:lpstr>
      <vt:lpstr>Equity Statement</vt:lpstr>
      <vt:lpstr>Tribal Land Acknowledgement</vt:lpstr>
      <vt:lpstr>Training Requirements </vt:lpstr>
      <vt:lpstr>How To Use This Presentation </vt:lpstr>
      <vt:lpstr>Why Are We Here?</vt:lpstr>
      <vt:lpstr>Purpose of the Training</vt:lpstr>
      <vt:lpstr>Obtaining a Copy of the ECP and Standard</vt:lpstr>
      <vt:lpstr>Topics to be Discussed</vt:lpstr>
      <vt:lpstr>Confidentiality &amp; Protection from Discrimination </vt:lpstr>
      <vt:lpstr>Bloodborne Pathogens (BBPs)</vt:lpstr>
      <vt:lpstr>Potentially Infectious Body Fluids</vt:lpstr>
      <vt:lpstr>Transmissions of BBPs</vt:lpstr>
      <vt:lpstr>Transmission of BBPs</vt:lpstr>
      <vt:lpstr>Common Bloodborne Pathogen Diseases</vt:lpstr>
      <vt:lpstr>HBV-Hepatitis B Virus</vt:lpstr>
      <vt:lpstr>Symptoms of Hepatitis B Infection</vt:lpstr>
      <vt:lpstr>HCV – Hepatitis C Virus General Facts</vt:lpstr>
      <vt:lpstr>Hepatitis C symptoms</vt:lpstr>
      <vt:lpstr>Transmission of Hepatitis B &amp; C</vt:lpstr>
      <vt:lpstr>Human Immunodeficiency Virus (HIV)  General Facts:</vt:lpstr>
      <vt:lpstr>HIV</vt:lpstr>
      <vt:lpstr>Transmission of HIV</vt:lpstr>
      <vt:lpstr>BBP are NOT transmitted by:</vt:lpstr>
      <vt:lpstr>BBP Exposure Controls</vt:lpstr>
      <vt:lpstr>WORKPLACE PROTECTION</vt:lpstr>
      <vt:lpstr>Exposure Control Plan To eliminate/minimize your risk of exposure</vt:lpstr>
      <vt:lpstr>Exposure Determination Job classifications that may be at risk for occupational exposure include:</vt:lpstr>
      <vt:lpstr>School job duties that can have BBP exposure</vt:lpstr>
      <vt:lpstr>Sharps</vt:lpstr>
      <vt:lpstr>Universal precautions/Standard precautions</vt:lpstr>
      <vt:lpstr>Exposure Controls Safe Work Practices</vt:lpstr>
      <vt:lpstr>Handwashing</vt:lpstr>
      <vt:lpstr>Hand Hygiene with Soap and Water</vt:lpstr>
      <vt:lpstr>Hand Hygiene with Alcohol-Based Rub</vt:lpstr>
      <vt:lpstr>Exposure Controls  Personal Protective Equipment (PPE)</vt:lpstr>
      <vt:lpstr>Exposure Controls  Personal Protective Equipment (PPE) List</vt:lpstr>
      <vt:lpstr>Gloves must be worn whenever:</vt:lpstr>
      <vt:lpstr>Exposure Controls Remove gloves safely and properly </vt:lpstr>
      <vt:lpstr>How To Safely Put On And Take Off Gloves</vt:lpstr>
      <vt:lpstr>Exposure Controls/  Personal Protective Equipment (PPE)</vt:lpstr>
      <vt:lpstr>Exposure Controls, Safe Work Practices</vt:lpstr>
      <vt:lpstr>Exposure Controls  Safe Work Practices </vt:lpstr>
      <vt:lpstr>Exposure Controls Equipment and Safer Medical Devices</vt:lpstr>
      <vt:lpstr>Exposure Controls\ Safe Work Practices</vt:lpstr>
      <vt:lpstr>Exposure Controls: Equipment and Safer Medical Devices</vt:lpstr>
      <vt:lpstr>Exposure Controls Housekeeping</vt:lpstr>
      <vt:lpstr>Exposure Controls Laundry</vt:lpstr>
      <vt:lpstr>Exposure Controls Regulated Waste</vt:lpstr>
      <vt:lpstr>Exposure Controls Regulated Waste-Containers</vt:lpstr>
      <vt:lpstr>Exposure Controls Communication of Hazards</vt:lpstr>
      <vt:lpstr>Handling discarded syringes</vt:lpstr>
      <vt:lpstr>Hepatitis B Vaccine</vt:lpstr>
      <vt:lpstr>Exposure Incident </vt:lpstr>
      <vt:lpstr>Post-Exposure Evaluation Our School’s Responsibility</vt:lpstr>
      <vt:lpstr>Post-Exposure Evaluation</vt:lpstr>
      <vt:lpstr>Recordkeeping  Employee Medical Records</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Brand</dc:subject>
  <dc:creator>Maria McKelvey Hemphill</dc:creator>
  <cp:lastModifiedBy>Maria McKelvey Hemphill</cp:lastModifiedBy>
  <cp:revision>2</cp:revision>
  <dcterms:created xsi:type="dcterms:W3CDTF">2022-08-02T15:43:21Z</dcterms:created>
  <dcterms:modified xsi:type="dcterms:W3CDTF">2022-09-16T15:40:00Z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0x01010079FC23BF13DC58498107FB433FA060F5</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ies>
</file>