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comments/comment1.xml" ContentType="application/vnd.openxmlformats-officedocument.presentationml.comments+xml"/>
  <Override PartName="/ppt/notesSlides/notesSlide4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9" r:id="rId3"/>
  </p:sldMasterIdLst>
  <p:notesMasterIdLst>
    <p:notesMasterId r:id="rId65"/>
  </p:notesMasterIdLst>
  <p:sldIdLst>
    <p:sldId id="304" r:id="rId4"/>
    <p:sldId id="269" r:id="rId5"/>
    <p:sldId id="270" r:id="rId6"/>
    <p:sldId id="271" r:id="rId7"/>
    <p:sldId id="257" r:id="rId8"/>
    <p:sldId id="256" r:id="rId9"/>
    <p:sldId id="272" r:id="rId10"/>
    <p:sldId id="258" r:id="rId11"/>
    <p:sldId id="259" r:id="rId12"/>
    <p:sldId id="273" r:id="rId13"/>
    <p:sldId id="274" r:id="rId14"/>
    <p:sldId id="305" r:id="rId15"/>
    <p:sldId id="276" r:id="rId16"/>
    <p:sldId id="277" r:id="rId17"/>
    <p:sldId id="278" r:id="rId18"/>
    <p:sldId id="260" r:id="rId19"/>
    <p:sldId id="275" r:id="rId20"/>
    <p:sldId id="279" r:id="rId21"/>
    <p:sldId id="261" r:id="rId22"/>
    <p:sldId id="334" r:id="rId23"/>
    <p:sldId id="335" r:id="rId24"/>
    <p:sldId id="318" r:id="rId25"/>
    <p:sldId id="280" r:id="rId26"/>
    <p:sldId id="281" r:id="rId27"/>
    <p:sldId id="282" r:id="rId28"/>
    <p:sldId id="336" r:id="rId29"/>
    <p:sldId id="284" r:id="rId30"/>
    <p:sldId id="285" r:id="rId31"/>
    <p:sldId id="320" r:id="rId32"/>
    <p:sldId id="321" r:id="rId33"/>
    <p:sldId id="333" r:id="rId34"/>
    <p:sldId id="322" r:id="rId35"/>
    <p:sldId id="323" r:id="rId36"/>
    <p:sldId id="324" r:id="rId37"/>
    <p:sldId id="325" r:id="rId38"/>
    <p:sldId id="332" r:id="rId39"/>
    <p:sldId id="326" r:id="rId40"/>
    <p:sldId id="327" r:id="rId41"/>
    <p:sldId id="328" r:id="rId42"/>
    <p:sldId id="329" r:id="rId43"/>
    <p:sldId id="330" r:id="rId44"/>
    <p:sldId id="338" r:id="rId45"/>
    <p:sldId id="331" r:id="rId46"/>
    <p:sldId id="337" r:id="rId47"/>
    <p:sldId id="306" r:id="rId48"/>
    <p:sldId id="315" r:id="rId49"/>
    <p:sldId id="308" r:id="rId50"/>
    <p:sldId id="309" r:id="rId51"/>
    <p:sldId id="311" r:id="rId52"/>
    <p:sldId id="316" r:id="rId53"/>
    <p:sldId id="293" r:id="rId54"/>
    <p:sldId id="314" r:id="rId55"/>
    <p:sldId id="317" r:id="rId56"/>
    <p:sldId id="295" r:id="rId57"/>
    <p:sldId id="296" r:id="rId58"/>
    <p:sldId id="297" r:id="rId59"/>
    <p:sldId id="319" r:id="rId60"/>
    <p:sldId id="298" r:id="rId61"/>
    <p:sldId id="268" r:id="rId62"/>
    <p:sldId id="267" r:id="rId63"/>
    <p:sldId id="301"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efi/Bonnie" id="{7B7C2506-C6CA-4C13-80AD-7B07DF7E08FE}">
          <p14:sldIdLst>
            <p14:sldId id="304"/>
            <p14:sldId id="269"/>
            <p14:sldId id="270"/>
            <p14:sldId id="271"/>
            <p14:sldId id="257"/>
            <p14:sldId id="256"/>
            <p14:sldId id="272"/>
            <p14:sldId id="258"/>
            <p14:sldId id="259"/>
            <p14:sldId id="273"/>
            <p14:sldId id="274"/>
            <p14:sldId id="305"/>
            <p14:sldId id="276"/>
            <p14:sldId id="277"/>
            <p14:sldId id="278"/>
            <p14:sldId id="260"/>
            <p14:sldId id="275"/>
            <p14:sldId id="279"/>
          </p14:sldIdLst>
        </p14:section>
        <p14:section name="Paula" id="{0800CC9E-E960-413E-8C17-CF98935DD619}">
          <p14:sldIdLst>
            <p14:sldId id="261"/>
            <p14:sldId id="334"/>
            <p14:sldId id="335"/>
            <p14:sldId id="318"/>
            <p14:sldId id="280"/>
            <p14:sldId id="281"/>
            <p14:sldId id="282"/>
            <p14:sldId id="336"/>
            <p14:sldId id="284"/>
            <p14:sldId id="285"/>
          </p14:sldIdLst>
        </p14:section>
        <p14:section name="Schools Living the Dream" id="{414A2100-2E0A-41D5-9880-A108D3988E1A}">
          <p14:sldIdLst>
            <p14:sldId id="320"/>
            <p14:sldId id="321"/>
            <p14:sldId id="333"/>
            <p14:sldId id="322"/>
            <p14:sldId id="323"/>
            <p14:sldId id="324"/>
            <p14:sldId id="325"/>
            <p14:sldId id="332"/>
            <p14:sldId id="326"/>
            <p14:sldId id="327"/>
            <p14:sldId id="328"/>
            <p14:sldId id="329"/>
            <p14:sldId id="330"/>
            <p14:sldId id="338"/>
            <p14:sldId id="331"/>
            <p14:sldId id="337"/>
            <p14:sldId id="306"/>
            <p14:sldId id="315"/>
            <p14:sldId id="308"/>
            <p14:sldId id="309"/>
            <p14:sldId id="311"/>
            <p14:sldId id="316"/>
            <p14:sldId id="293"/>
            <p14:sldId id="314"/>
            <p14:sldId id="317"/>
          </p14:sldIdLst>
        </p14:section>
        <p14:section name="Kefi/Bonnie" id="{AF3E6F85-55D3-4926-A609-59014252A656}">
          <p14:sldIdLst>
            <p14:sldId id="295"/>
            <p14:sldId id="296"/>
            <p14:sldId id="297"/>
            <p14:sldId id="319"/>
            <p14:sldId id="298"/>
            <p14:sldId id="268"/>
            <p14:sldId id="267"/>
            <p14:sldId id="30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fi Andersen" initials="KA" lastIdx="2" clrIdx="0">
    <p:extLst>
      <p:ext uri="{19B8F6BF-5375-455C-9EA6-DF929625EA0E}">
        <p15:presenceInfo xmlns:p15="http://schemas.microsoft.com/office/powerpoint/2012/main" userId="S-1-5-21-1606980848-1425521274-839522115-197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A7A7"/>
    <a:srgbClr val="F0D4D1"/>
    <a:srgbClr val="ECDAD0"/>
    <a:srgbClr val="FBC639"/>
    <a:srgbClr val="40403D"/>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8" autoAdjust="0"/>
    <p:restoredTop sz="81840" autoAdjust="0"/>
  </p:normalViewPr>
  <p:slideViewPr>
    <p:cSldViewPr snapToGrid="0">
      <p:cViewPr varScale="1">
        <p:scale>
          <a:sx n="70" d="100"/>
          <a:sy n="70" d="100"/>
        </p:scale>
        <p:origin x="93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28T16:21:57.122" idx="2">
    <p:pos x="7152" y="1186"/>
    <p:text>Do we have any information on funding we should share?</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diagrams/_rels/data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diagrams/_rels/data15.xml.rels><?xml version="1.0" encoding="UTF-8" standalone="yes"?>
<Relationships xmlns="http://schemas.openxmlformats.org/package/2006/relationships"><Relationship Id="rId1" Type="http://schemas.openxmlformats.org/officeDocument/2006/relationships/image" Target="../media/image56.png"/></Relationships>
</file>

<file path=ppt/diagrams/_rels/data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_rels/data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ata25.xml.rels><?xml version="1.0" encoding="UTF-8" standalone="yes"?>
<Relationships xmlns="http://schemas.openxmlformats.org/package/2006/relationships"><Relationship Id="rId3" Type="http://schemas.openxmlformats.org/officeDocument/2006/relationships/hyperlink" Target="https://en.wikipedia.org/wiki/Ocosta_Elementary_School" TargetMode="External"/><Relationship Id="rId2" Type="http://schemas.openxmlformats.org/officeDocument/2006/relationships/image" Target="../media/image69.png"/><Relationship Id="rId1" Type="http://schemas.openxmlformats.org/officeDocument/2006/relationships/image" Target="../media/image68.jpeg"/></Relationships>
</file>

<file path=ppt/diagrams/_rels/data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iagrams/_rels/data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iagrams/_rels/data33.xml.rels><?xml version="1.0" encoding="UTF-8" standalone="yes"?>
<Relationships xmlns="http://schemas.openxmlformats.org/package/2006/relationships"><Relationship Id="rId3" Type="http://schemas.openxmlformats.org/officeDocument/2006/relationships/hyperlink" Target="https://iris.peabody.vanderbilt.edu/module/inc/#content" TargetMode="External"/><Relationship Id="rId7" Type="http://schemas.openxmlformats.org/officeDocument/2006/relationships/hyperlink" Target="http://c/sites/default/files/public/specialed/programreview/monitoring/placement/IPP-LRE-Self-Assess-Tool.xlsx" TargetMode="External"/><Relationship Id="rId2" Type="http://schemas.openxmlformats.org/officeDocument/2006/relationships/hyperlink" Target="https://www.k12.wa.us/sites/default/files/public/specialed/inclusion/IPP-2Page-Flyer.pdf" TargetMode="External"/><Relationship Id="rId1" Type="http://schemas.openxmlformats.org/officeDocument/2006/relationships/hyperlink" Target="http://www.ncesd.org/wp-content/uploads/2017/03/Unlocking-State-Federal-Program-Funds-May-17-2018-DRAFT.pdf" TargetMode="External"/><Relationship Id="rId6" Type="http://schemas.openxmlformats.org/officeDocument/2006/relationships/hyperlink" Target="http://udlguidelines.cast.org/" TargetMode="External"/><Relationship Id="rId5" Type="http://schemas.openxmlformats.org/officeDocument/2006/relationships/hyperlink" Target="https://ncd.gov/sites/default/files/NCD_Segregation-SWD_508.pdf" TargetMode="External"/><Relationship Id="rId4" Type="http://schemas.openxmlformats.org/officeDocument/2006/relationships/hyperlink" Target="https://wasa-oly.org/equity20" TargetMode="External"/></Relationships>
</file>

<file path=ppt/diagrams/_rels/data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mailto:rreeves@longview.k12.wa.us" TargetMode="External"/><Relationship Id="rId7" Type="http://schemas.openxmlformats.org/officeDocument/2006/relationships/image" Target="../media/image34.png"/><Relationship Id="rId2" Type="http://schemas.openxmlformats.org/officeDocument/2006/relationships/hyperlink" Target="mailto:Paula.kitzke@k12.wa.us" TargetMode="External"/><Relationship Id="rId1" Type="http://schemas.openxmlformats.org/officeDocument/2006/relationships/hyperlink" Target="mailto:Kefi.andersen@k12.wa.us" TargetMode="External"/><Relationship Id="rId6" Type="http://schemas.openxmlformats.org/officeDocument/2006/relationships/image" Target="../media/image33.png"/><Relationship Id="rId5" Type="http://schemas.openxmlformats.org/officeDocument/2006/relationships/hyperlink" Target="mailto:nfrench@ocosta.org" TargetMode="External"/><Relationship Id="rId10" Type="http://schemas.openxmlformats.org/officeDocument/2006/relationships/image" Target="../media/image37.png"/><Relationship Id="rId4" Type="http://schemas.openxmlformats.org/officeDocument/2006/relationships/hyperlink" Target="mailto:lgriffiths@longview.k12.wa.us" TargetMode="External"/><Relationship Id="rId9" Type="http://schemas.openxmlformats.org/officeDocument/2006/relationships/image" Target="../media/image36.png"/></Relationships>
</file>

<file path=ppt/diagrams/_rels/data7.xml.rels><?xml version="1.0" encoding="UTF-8" standalone="yes"?>
<Relationships xmlns="http://schemas.openxmlformats.org/package/2006/relationships"><Relationship Id="rId1" Type="http://schemas.openxmlformats.org/officeDocument/2006/relationships/hyperlink" Target="https://www.k12.wa.us/student-success/support-programs/student-discipline/equity-student-discipline" TargetMode="External"/></Relationships>
</file>

<file path=ppt/diagrams/_rels/data8.xml.rels><?xml version="1.0" encoding="UTF-8" standalone="yes"?>
<Relationships xmlns="http://schemas.openxmlformats.org/package/2006/relationships"><Relationship Id="rId2" Type="http://schemas.openxmlformats.org/officeDocument/2006/relationships/hyperlink" Target="http://cfs.cbcs.usf.edu/faculty-staff/detail.cfm?id=1158" TargetMode="External"/><Relationship Id="rId1" Type="http://schemas.openxmlformats.org/officeDocument/2006/relationships/hyperlink" Target="https://education.uoregon.edu/people/faculty/rnese" TargetMode="External"/></Relationships>
</file>

<file path=ppt/diagrams/_rels/data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5.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56.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rawing25.xml.rels><?xml version="1.0" encoding="UTF-8" standalone="yes"?>
<Relationships xmlns="http://schemas.openxmlformats.org/package/2006/relationships"><Relationship Id="rId3" Type="http://schemas.openxmlformats.org/officeDocument/2006/relationships/hyperlink" Target="https://en.wikipedia.org/wiki/Ocosta_Elementary_School" TargetMode="External"/><Relationship Id="rId2" Type="http://schemas.openxmlformats.org/officeDocument/2006/relationships/image" Target="../media/image69.png"/><Relationship Id="rId1" Type="http://schemas.openxmlformats.org/officeDocument/2006/relationships/image" Target="../media/image68.jpeg"/></Relationships>
</file>

<file path=ppt/diagrams/_rels/drawing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iagrams/_rels/drawing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iagrams/_rels/drawing33.xml.rels><?xml version="1.0" encoding="UTF-8" standalone="yes"?>
<Relationships xmlns="http://schemas.openxmlformats.org/package/2006/relationships"><Relationship Id="rId3" Type="http://schemas.openxmlformats.org/officeDocument/2006/relationships/hyperlink" Target="https://iris.peabody.vanderbilt.edu/module/inc/#content" TargetMode="External"/><Relationship Id="rId7" Type="http://schemas.openxmlformats.org/officeDocument/2006/relationships/hyperlink" Target="https://wasa-oly.org/equity20" TargetMode="External"/><Relationship Id="rId2" Type="http://schemas.openxmlformats.org/officeDocument/2006/relationships/hyperlink" Target="https://www.k12.wa.us/sites/default/files/public/specialed/inclusion/IPP-2Page-Flyer.pdf" TargetMode="External"/><Relationship Id="rId1" Type="http://schemas.openxmlformats.org/officeDocument/2006/relationships/hyperlink" Target="http://www.ncesd.org/wp-content/uploads/2017/03/Unlocking-State-Federal-Program-Funds-May-17-2018-DRAFT.pdf" TargetMode="External"/><Relationship Id="rId6" Type="http://schemas.openxmlformats.org/officeDocument/2006/relationships/hyperlink" Target="http://c/sites/default/files/public/specialed/programreview/monitoring/placement/IPP-LRE-Self-Assess-Tool.xlsx" TargetMode="External"/><Relationship Id="rId5" Type="http://schemas.openxmlformats.org/officeDocument/2006/relationships/hyperlink" Target="http://udlguidelines.cast.org/" TargetMode="External"/><Relationship Id="rId4" Type="http://schemas.openxmlformats.org/officeDocument/2006/relationships/hyperlink" Target="https://ncd.gov/sites/default/files/NCD_Segregation-SWD_508.pdf" TargetMode="External"/></Relationships>
</file>

<file path=ppt/diagrams/_rels/drawing34.xml.rels><?xml version="1.0" encoding="UTF-8" standalone="yes"?>
<Relationships xmlns="http://schemas.openxmlformats.org/package/2006/relationships"><Relationship Id="rId8" Type="http://schemas.openxmlformats.org/officeDocument/2006/relationships/hyperlink" Target="mailto:rreeves@longview.k12.wa.us" TargetMode="Externa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hyperlink" Target="mailto:Kefi.andersen@k12.wa.us" TargetMode="External"/><Relationship Id="rId1" Type="http://schemas.openxmlformats.org/officeDocument/2006/relationships/image" Target="../media/image33.png"/><Relationship Id="rId6" Type="http://schemas.openxmlformats.org/officeDocument/2006/relationships/hyperlink" Target="mailto:nfrench@ocosta.org" TargetMode="External"/><Relationship Id="rId5" Type="http://schemas.openxmlformats.org/officeDocument/2006/relationships/image" Target="../media/image35.png"/><Relationship Id="rId10" Type="http://schemas.openxmlformats.org/officeDocument/2006/relationships/hyperlink" Target="mailto:lgriffiths@longview.k12.wa.us" TargetMode="External"/><Relationship Id="rId4" Type="http://schemas.openxmlformats.org/officeDocument/2006/relationships/hyperlink" Target="mailto:Paula.kitzke@k12.wa.us" TargetMode="External"/><Relationship Id="rId9"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1" Type="http://schemas.openxmlformats.org/officeDocument/2006/relationships/hyperlink" Target="https://www.k12.wa.us/student-success/support-programs/student-discipline/equity-student-discipline" TargetMode="External"/></Relationships>
</file>

<file path=ppt/diagrams/_rels/drawing8.xml.rels><?xml version="1.0" encoding="UTF-8" standalone="yes"?>
<Relationships xmlns="http://schemas.openxmlformats.org/package/2006/relationships"><Relationship Id="rId2" Type="http://schemas.openxmlformats.org/officeDocument/2006/relationships/hyperlink" Target="http://cfs.cbcs.usf.edu/faculty-staff/detail.cfm?id=1158" TargetMode="External"/><Relationship Id="rId1" Type="http://schemas.openxmlformats.org/officeDocument/2006/relationships/hyperlink" Target="https://education.uoregon.edu/people/faculty/rnese" TargetMode="External"/></Relationships>
</file>

<file path=ppt/diagrams/_rels/drawing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2CDC9-4ABC-4E32-875E-9F6AD10F702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0982B7B1-0B32-4879-B493-56EB1C121DEE}">
      <dgm:prSet/>
      <dgm:spPr/>
      <dgm:t>
        <a:bodyPr/>
        <a:lstStyle/>
        <a:p>
          <a:r>
            <a:rPr lang="en-US" dirty="0"/>
            <a:t>Focus on the topic, stay present</a:t>
          </a:r>
        </a:p>
      </dgm:t>
    </dgm:pt>
    <dgm:pt modelId="{116C6F29-7D7B-46F8-B24E-FED24AE2F24F}" type="parTrans" cxnId="{5029284E-0D55-4211-9176-89D46553D7FF}">
      <dgm:prSet/>
      <dgm:spPr/>
      <dgm:t>
        <a:bodyPr/>
        <a:lstStyle/>
        <a:p>
          <a:endParaRPr lang="en-US"/>
        </a:p>
      </dgm:t>
    </dgm:pt>
    <dgm:pt modelId="{F4D52EEB-CE11-42B0-BB04-FFDD5CE8049F}" type="sibTrans" cxnId="{5029284E-0D55-4211-9176-89D46553D7FF}">
      <dgm:prSet/>
      <dgm:spPr/>
      <dgm:t>
        <a:bodyPr/>
        <a:lstStyle/>
        <a:p>
          <a:endParaRPr lang="en-US"/>
        </a:p>
      </dgm:t>
    </dgm:pt>
    <dgm:pt modelId="{0F94F90D-4F72-47B0-BB5C-4F63F6FF71D8}">
      <dgm:prSet/>
      <dgm:spPr/>
      <dgm:t>
        <a:bodyPr/>
        <a:lstStyle/>
        <a:p>
          <a:r>
            <a:rPr lang="en-US" dirty="0"/>
            <a:t>Assume positive intent</a:t>
          </a:r>
        </a:p>
      </dgm:t>
    </dgm:pt>
    <dgm:pt modelId="{DB3A22A8-01C6-4277-B24B-D095FE112B09}" type="parTrans" cxnId="{12D2BBF7-09F4-4B16-A7D2-CC66C23C7E03}">
      <dgm:prSet/>
      <dgm:spPr/>
      <dgm:t>
        <a:bodyPr/>
        <a:lstStyle/>
        <a:p>
          <a:endParaRPr lang="en-US"/>
        </a:p>
      </dgm:t>
    </dgm:pt>
    <dgm:pt modelId="{F79E99DD-7CB6-43B4-99CB-2F0562444AF1}" type="sibTrans" cxnId="{12D2BBF7-09F4-4B16-A7D2-CC66C23C7E03}">
      <dgm:prSet/>
      <dgm:spPr/>
      <dgm:t>
        <a:bodyPr/>
        <a:lstStyle/>
        <a:p>
          <a:endParaRPr lang="en-US"/>
        </a:p>
      </dgm:t>
    </dgm:pt>
    <dgm:pt modelId="{1D0AE302-A7F1-485A-8FFF-B348F8B852FB}">
      <dgm:prSet phldrT="[Text]"/>
      <dgm:spPr/>
      <dgm:t>
        <a:bodyPr/>
        <a:lstStyle/>
        <a:p>
          <a:r>
            <a:rPr lang="en-US" dirty="0"/>
            <a:t>Growth mindset</a:t>
          </a:r>
        </a:p>
      </dgm:t>
    </dgm:pt>
    <dgm:pt modelId="{C0B44CDE-7A46-48CB-8F6E-1D73D8C5A859}" type="parTrans" cxnId="{ACA68356-AF7C-49A0-AE54-F5DA3AA0E27D}">
      <dgm:prSet/>
      <dgm:spPr/>
      <dgm:t>
        <a:bodyPr/>
        <a:lstStyle/>
        <a:p>
          <a:endParaRPr lang="en-US"/>
        </a:p>
      </dgm:t>
    </dgm:pt>
    <dgm:pt modelId="{0DCC4008-F59F-473F-B53F-8E6463600D32}" type="sibTrans" cxnId="{ACA68356-AF7C-49A0-AE54-F5DA3AA0E27D}">
      <dgm:prSet/>
      <dgm:spPr/>
      <dgm:t>
        <a:bodyPr/>
        <a:lstStyle/>
        <a:p>
          <a:endParaRPr lang="en-US"/>
        </a:p>
      </dgm:t>
    </dgm:pt>
    <dgm:pt modelId="{E8D88780-F0E3-4818-B03E-D47E7DB18569}" type="pres">
      <dgm:prSet presAssocID="{6672CDC9-4ABC-4E32-875E-9F6AD10F7020}" presName="Name0" presStyleCnt="0">
        <dgm:presLayoutVars>
          <dgm:chMax val="7"/>
          <dgm:chPref val="7"/>
          <dgm:dir/>
        </dgm:presLayoutVars>
      </dgm:prSet>
      <dgm:spPr/>
    </dgm:pt>
    <dgm:pt modelId="{85AC116B-0FC8-469E-9FFE-6BC01245016C}" type="pres">
      <dgm:prSet presAssocID="{6672CDC9-4ABC-4E32-875E-9F6AD10F7020}" presName="Name1" presStyleCnt="0"/>
      <dgm:spPr/>
    </dgm:pt>
    <dgm:pt modelId="{D236CFB1-BC0D-4262-AE87-900B70BEA7C0}" type="pres">
      <dgm:prSet presAssocID="{6672CDC9-4ABC-4E32-875E-9F6AD10F7020}" presName="cycle" presStyleCnt="0"/>
      <dgm:spPr/>
    </dgm:pt>
    <dgm:pt modelId="{785AE65D-9D14-4D94-958A-8455A79EFE83}" type="pres">
      <dgm:prSet presAssocID="{6672CDC9-4ABC-4E32-875E-9F6AD10F7020}" presName="srcNode" presStyleLbl="node1" presStyleIdx="0" presStyleCnt="3"/>
      <dgm:spPr/>
    </dgm:pt>
    <dgm:pt modelId="{98FF42A5-160E-4AE6-BBF6-B076A4D3855B}" type="pres">
      <dgm:prSet presAssocID="{6672CDC9-4ABC-4E32-875E-9F6AD10F7020}" presName="conn" presStyleLbl="parChTrans1D2" presStyleIdx="0" presStyleCnt="1"/>
      <dgm:spPr/>
    </dgm:pt>
    <dgm:pt modelId="{71D8D68B-396A-45DB-A535-1930CF662A0A}" type="pres">
      <dgm:prSet presAssocID="{6672CDC9-4ABC-4E32-875E-9F6AD10F7020}" presName="extraNode" presStyleLbl="node1" presStyleIdx="0" presStyleCnt="3"/>
      <dgm:spPr/>
    </dgm:pt>
    <dgm:pt modelId="{6F9F4972-4836-42E2-B2AB-C207104CA564}" type="pres">
      <dgm:prSet presAssocID="{6672CDC9-4ABC-4E32-875E-9F6AD10F7020}" presName="dstNode" presStyleLbl="node1" presStyleIdx="0" presStyleCnt="3"/>
      <dgm:spPr/>
    </dgm:pt>
    <dgm:pt modelId="{A56F1EF8-B284-4336-AC1D-820CD5AEA4AB}" type="pres">
      <dgm:prSet presAssocID="{1D0AE302-A7F1-485A-8FFF-B348F8B852FB}" presName="text_1" presStyleLbl="node1" presStyleIdx="0" presStyleCnt="3">
        <dgm:presLayoutVars>
          <dgm:bulletEnabled val="1"/>
        </dgm:presLayoutVars>
      </dgm:prSet>
      <dgm:spPr/>
    </dgm:pt>
    <dgm:pt modelId="{6936092D-54F9-41A7-98D2-82DF8BA2F716}" type="pres">
      <dgm:prSet presAssocID="{1D0AE302-A7F1-485A-8FFF-B348F8B852FB}" presName="accent_1" presStyleCnt="0"/>
      <dgm:spPr/>
    </dgm:pt>
    <dgm:pt modelId="{1ADB0F7C-9A0E-43ED-991A-4D70D9627E2A}" type="pres">
      <dgm:prSet presAssocID="{1D0AE302-A7F1-485A-8FFF-B348F8B852FB}" presName="accentRepeatNode" presStyleLbl="solidFgAcc1" presStyleIdx="0" presStyleCnt="3"/>
      <dgm:spPr>
        <a:blipFill rotWithShape="0">
          <a:blip xmlns:r="http://schemas.openxmlformats.org/officeDocument/2006/relationships" r:embed="rId1">
            <a:duotone>
              <a:schemeClr val="accent2">
                <a:shade val="45000"/>
                <a:satMod val="135000"/>
              </a:schemeClr>
              <a:prstClr val="white"/>
            </a:duotone>
          </a:blip>
          <a:stretch>
            <a:fillRect/>
          </a:stretch>
        </a:blipFill>
      </dgm:spPr>
      <dgm:extLst>
        <a:ext uri="{E40237B7-FDA0-4F09-8148-C483321AD2D9}">
          <dgm14:cNvPr xmlns:dgm14="http://schemas.microsoft.com/office/drawing/2010/diagram" id="0" name="" descr="Created by Wes Breazell&#10;from the Noun Project" title="head with gears icon"/>
        </a:ext>
      </dgm:extLst>
    </dgm:pt>
    <dgm:pt modelId="{874FB886-9A87-4CBB-A609-F7CC52B4E27A}" type="pres">
      <dgm:prSet presAssocID="{0982B7B1-0B32-4879-B493-56EB1C121DEE}" presName="text_2" presStyleLbl="node1" presStyleIdx="1" presStyleCnt="3">
        <dgm:presLayoutVars>
          <dgm:bulletEnabled val="1"/>
        </dgm:presLayoutVars>
      </dgm:prSet>
      <dgm:spPr/>
    </dgm:pt>
    <dgm:pt modelId="{545D6E51-459C-4D3C-8937-42705C93FE6A}" type="pres">
      <dgm:prSet presAssocID="{0982B7B1-0B32-4879-B493-56EB1C121DEE}" presName="accent_2" presStyleCnt="0"/>
      <dgm:spPr/>
    </dgm:pt>
    <dgm:pt modelId="{81B677A4-93FF-468A-9859-7CA5F4915185}" type="pres">
      <dgm:prSet presAssocID="{0982B7B1-0B32-4879-B493-56EB1C121DEE}" presName="accentRepeatNode" presStyleLbl="solidFgAcc1" presStyleIdx="1" presStyleCnt="3"/>
      <dgm:spPr>
        <a:blipFill rotWithShape="0">
          <a:blip xmlns:r="http://schemas.openxmlformats.org/officeDocument/2006/relationships" r:embed="rId2">
            <a:duotone>
              <a:schemeClr val="accent3">
                <a:shade val="45000"/>
                <a:satMod val="135000"/>
              </a:schemeClr>
              <a:prstClr val="white"/>
            </a:duotone>
          </a:blip>
          <a:stretch>
            <a:fillRect/>
          </a:stretch>
        </a:blipFill>
      </dgm:spPr>
      <dgm:extLst>
        <a:ext uri="{E40237B7-FDA0-4F09-8148-C483321AD2D9}">
          <dgm14:cNvPr xmlns:dgm14="http://schemas.microsoft.com/office/drawing/2010/diagram" id="0" name="" descr="Created by Adi Kurniawan&#10;from the Noun Project" title="target"/>
        </a:ext>
      </dgm:extLst>
    </dgm:pt>
    <dgm:pt modelId="{356655EF-386E-4E47-8AC4-38AB2D02EA93}" type="pres">
      <dgm:prSet presAssocID="{0F94F90D-4F72-47B0-BB5C-4F63F6FF71D8}" presName="text_3" presStyleLbl="node1" presStyleIdx="2" presStyleCnt="3">
        <dgm:presLayoutVars>
          <dgm:bulletEnabled val="1"/>
        </dgm:presLayoutVars>
      </dgm:prSet>
      <dgm:spPr/>
    </dgm:pt>
    <dgm:pt modelId="{4D19168C-30C6-45F9-B745-350B6BB59918}" type="pres">
      <dgm:prSet presAssocID="{0F94F90D-4F72-47B0-BB5C-4F63F6FF71D8}" presName="accent_3" presStyleCnt="0"/>
      <dgm:spPr/>
    </dgm:pt>
    <dgm:pt modelId="{65A13891-8559-47CA-8402-DF4E98A2E471}" type="pres">
      <dgm:prSet presAssocID="{0F94F90D-4F72-47B0-BB5C-4F63F6FF71D8}" presName="accentRepeatNode" presStyleLbl="solidFgAcc1" presStyleIdx="2" presStyleCnt="3" custLinFactNeighborX="-2562"/>
      <dgm:spPr>
        <a:blipFill rotWithShape="0">
          <a:blip xmlns:r="http://schemas.openxmlformats.org/officeDocument/2006/relationships" r:embed="rId3">
            <a:duotone>
              <a:schemeClr val="accent4">
                <a:shade val="45000"/>
                <a:satMod val="135000"/>
              </a:schemeClr>
              <a:prstClr val="white"/>
            </a:duotone>
          </a:blip>
          <a:stretch>
            <a:fillRect/>
          </a:stretch>
        </a:blipFill>
      </dgm:spPr>
      <dgm:extLst>
        <a:ext uri="{E40237B7-FDA0-4F09-8148-C483321AD2D9}">
          <dgm14:cNvPr xmlns:dgm14="http://schemas.microsoft.com/office/drawing/2010/diagram" id="0" name="" descr="Created by Numero Uno&#10;from the Noun Project" title="thumbs up"/>
        </a:ext>
      </dgm:extLst>
    </dgm:pt>
  </dgm:ptLst>
  <dgm:cxnLst>
    <dgm:cxn modelId="{CEDDE90E-0FD9-46D7-91C9-3B0E6F3A6DC8}" type="presOf" srcId="{0F94F90D-4F72-47B0-BB5C-4F63F6FF71D8}" destId="{356655EF-386E-4E47-8AC4-38AB2D02EA93}" srcOrd="0" destOrd="0" presId="urn:microsoft.com/office/officeart/2008/layout/VerticalCurvedList"/>
    <dgm:cxn modelId="{5029284E-0D55-4211-9176-89D46553D7FF}" srcId="{6672CDC9-4ABC-4E32-875E-9F6AD10F7020}" destId="{0982B7B1-0B32-4879-B493-56EB1C121DEE}" srcOrd="1" destOrd="0" parTransId="{116C6F29-7D7B-46F8-B24E-FED24AE2F24F}" sibTransId="{F4D52EEB-CE11-42B0-BB04-FFDD5CE8049F}"/>
    <dgm:cxn modelId="{221D3071-B20C-46A1-8D03-025BB23FDB46}" type="presOf" srcId="{0982B7B1-0B32-4879-B493-56EB1C121DEE}" destId="{874FB886-9A87-4CBB-A609-F7CC52B4E27A}" srcOrd="0" destOrd="0" presId="urn:microsoft.com/office/officeart/2008/layout/VerticalCurvedList"/>
    <dgm:cxn modelId="{ACA68356-AF7C-49A0-AE54-F5DA3AA0E27D}" srcId="{6672CDC9-4ABC-4E32-875E-9F6AD10F7020}" destId="{1D0AE302-A7F1-485A-8FFF-B348F8B852FB}" srcOrd="0" destOrd="0" parTransId="{C0B44CDE-7A46-48CB-8F6E-1D73D8C5A859}" sibTransId="{0DCC4008-F59F-473F-B53F-8E6463600D32}"/>
    <dgm:cxn modelId="{334EDEA7-B191-4D7E-AAA7-75659987C14F}" type="presOf" srcId="{0DCC4008-F59F-473F-B53F-8E6463600D32}" destId="{98FF42A5-160E-4AE6-BBF6-B076A4D3855B}" srcOrd="0" destOrd="0" presId="urn:microsoft.com/office/officeart/2008/layout/VerticalCurvedList"/>
    <dgm:cxn modelId="{222D16C0-0512-4C04-9079-D7FB7E7D4C38}" type="presOf" srcId="{6672CDC9-4ABC-4E32-875E-9F6AD10F7020}" destId="{E8D88780-F0E3-4818-B03E-D47E7DB18569}" srcOrd="0" destOrd="0" presId="urn:microsoft.com/office/officeart/2008/layout/VerticalCurvedList"/>
    <dgm:cxn modelId="{12D2BBF7-09F4-4B16-A7D2-CC66C23C7E03}" srcId="{6672CDC9-4ABC-4E32-875E-9F6AD10F7020}" destId="{0F94F90D-4F72-47B0-BB5C-4F63F6FF71D8}" srcOrd="2" destOrd="0" parTransId="{DB3A22A8-01C6-4277-B24B-D095FE112B09}" sibTransId="{F79E99DD-7CB6-43B4-99CB-2F0562444AF1}"/>
    <dgm:cxn modelId="{3150CDFA-9A36-4BF6-B76E-C9AF23C2C9C1}" type="presOf" srcId="{1D0AE302-A7F1-485A-8FFF-B348F8B852FB}" destId="{A56F1EF8-B284-4336-AC1D-820CD5AEA4AB}" srcOrd="0" destOrd="0" presId="urn:microsoft.com/office/officeart/2008/layout/VerticalCurvedList"/>
    <dgm:cxn modelId="{9B37722D-3F74-41D7-B052-5799450EF511}" type="presParOf" srcId="{E8D88780-F0E3-4818-B03E-D47E7DB18569}" destId="{85AC116B-0FC8-469E-9FFE-6BC01245016C}" srcOrd="0" destOrd="0" presId="urn:microsoft.com/office/officeart/2008/layout/VerticalCurvedList"/>
    <dgm:cxn modelId="{DA8488D0-642A-4200-A7A9-8F86B81A2D84}" type="presParOf" srcId="{85AC116B-0FC8-469E-9FFE-6BC01245016C}" destId="{D236CFB1-BC0D-4262-AE87-900B70BEA7C0}" srcOrd="0" destOrd="0" presId="urn:microsoft.com/office/officeart/2008/layout/VerticalCurvedList"/>
    <dgm:cxn modelId="{8AFAB8E3-E83E-48B2-942B-AB1C5C0EA6F7}" type="presParOf" srcId="{D236CFB1-BC0D-4262-AE87-900B70BEA7C0}" destId="{785AE65D-9D14-4D94-958A-8455A79EFE83}" srcOrd="0" destOrd="0" presId="urn:microsoft.com/office/officeart/2008/layout/VerticalCurvedList"/>
    <dgm:cxn modelId="{017D49F4-1BD1-4B0C-B734-77FD4F045088}" type="presParOf" srcId="{D236CFB1-BC0D-4262-AE87-900B70BEA7C0}" destId="{98FF42A5-160E-4AE6-BBF6-B076A4D3855B}" srcOrd="1" destOrd="0" presId="urn:microsoft.com/office/officeart/2008/layout/VerticalCurvedList"/>
    <dgm:cxn modelId="{66457355-BA75-467E-B0CE-3F1344A9978F}" type="presParOf" srcId="{D236CFB1-BC0D-4262-AE87-900B70BEA7C0}" destId="{71D8D68B-396A-45DB-A535-1930CF662A0A}" srcOrd="2" destOrd="0" presId="urn:microsoft.com/office/officeart/2008/layout/VerticalCurvedList"/>
    <dgm:cxn modelId="{5FFC999D-7137-4BB7-BAFE-1FC4A656BE1D}" type="presParOf" srcId="{D236CFB1-BC0D-4262-AE87-900B70BEA7C0}" destId="{6F9F4972-4836-42E2-B2AB-C207104CA564}" srcOrd="3" destOrd="0" presId="urn:microsoft.com/office/officeart/2008/layout/VerticalCurvedList"/>
    <dgm:cxn modelId="{29B5D3D8-0A8E-45EF-A01A-995602A68214}" type="presParOf" srcId="{85AC116B-0FC8-469E-9FFE-6BC01245016C}" destId="{A56F1EF8-B284-4336-AC1D-820CD5AEA4AB}" srcOrd="1" destOrd="0" presId="urn:microsoft.com/office/officeart/2008/layout/VerticalCurvedList"/>
    <dgm:cxn modelId="{636D4CA1-4A83-4663-9983-579D0A3CDB77}" type="presParOf" srcId="{85AC116B-0FC8-469E-9FFE-6BC01245016C}" destId="{6936092D-54F9-41A7-98D2-82DF8BA2F716}" srcOrd="2" destOrd="0" presId="urn:microsoft.com/office/officeart/2008/layout/VerticalCurvedList"/>
    <dgm:cxn modelId="{AC363626-A0B6-4EF2-83DC-5B969EC1672F}" type="presParOf" srcId="{6936092D-54F9-41A7-98D2-82DF8BA2F716}" destId="{1ADB0F7C-9A0E-43ED-991A-4D70D9627E2A}" srcOrd="0" destOrd="0" presId="urn:microsoft.com/office/officeart/2008/layout/VerticalCurvedList"/>
    <dgm:cxn modelId="{963A59F9-C8A3-4B2F-8C8B-A82C0925905C}" type="presParOf" srcId="{85AC116B-0FC8-469E-9FFE-6BC01245016C}" destId="{874FB886-9A87-4CBB-A609-F7CC52B4E27A}" srcOrd="3" destOrd="0" presId="urn:microsoft.com/office/officeart/2008/layout/VerticalCurvedList"/>
    <dgm:cxn modelId="{E501A7C8-AAF4-4F2D-BC1E-CAB89F61BA6B}" type="presParOf" srcId="{85AC116B-0FC8-469E-9FFE-6BC01245016C}" destId="{545D6E51-459C-4D3C-8937-42705C93FE6A}" srcOrd="4" destOrd="0" presId="urn:microsoft.com/office/officeart/2008/layout/VerticalCurvedList"/>
    <dgm:cxn modelId="{9D9ECDEC-23E2-443A-833D-F4A5AC1A3448}" type="presParOf" srcId="{545D6E51-459C-4D3C-8937-42705C93FE6A}" destId="{81B677A4-93FF-468A-9859-7CA5F4915185}" srcOrd="0" destOrd="0" presId="urn:microsoft.com/office/officeart/2008/layout/VerticalCurvedList"/>
    <dgm:cxn modelId="{5F0451BA-63B7-485D-ADF2-9C92930F6CF0}" type="presParOf" srcId="{85AC116B-0FC8-469E-9FFE-6BC01245016C}" destId="{356655EF-386E-4E47-8AC4-38AB2D02EA93}" srcOrd="5" destOrd="0" presId="urn:microsoft.com/office/officeart/2008/layout/VerticalCurvedList"/>
    <dgm:cxn modelId="{368C7B8E-0540-451E-9719-92BF840CCBA8}" type="presParOf" srcId="{85AC116B-0FC8-469E-9FFE-6BC01245016C}" destId="{4D19168C-30C6-45F9-B745-350B6BB59918}" srcOrd="6" destOrd="0" presId="urn:microsoft.com/office/officeart/2008/layout/VerticalCurvedList"/>
    <dgm:cxn modelId="{184C3793-9761-43E4-9A55-B5B7ACD11B14}" type="presParOf" srcId="{4D19168C-30C6-45F9-B745-350B6BB59918}" destId="{65A13891-8559-47CA-8402-DF4E98A2E47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FD7855C-B38C-4E68-A79D-F410208E3F9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5D3E76E-AE6B-483C-8421-21CC93B001E9}">
      <dgm:prSet phldrT="[Text]"/>
      <dgm:spPr/>
      <dgm:t>
        <a:bodyPr/>
        <a:lstStyle/>
        <a:p>
          <a:r>
            <a:rPr lang="en-US" b="0" baseline="0" dirty="0"/>
            <a:t>9</a:t>
          </a:r>
          <a:r>
            <a:rPr lang="en-US" b="0" baseline="30000" dirty="0"/>
            <a:t>th</a:t>
          </a:r>
          <a:r>
            <a:rPr lang="en-US" b="0" baseline="0" dirty="0"/>
            <a:t> Grade SWDs On-track 59%</a:t>
          </a:r>
          <a:endParaRPr lang="en-US" b="0" dirty="0"/>
        </a:p>
      </dgm:t>
    </dgm:pt>
    <dgm:pt modelId="{2733A4B6-BB8F-4186-83DE-8B54DF5E8B15}" type="parTrans" cxnId="{BC625AF5-ED4A-4BC5-85F4-075AF124E8F7}">
      <dgm:prSet/>
      <dgm:spPr/>
      <dgm:t>
        <a:bodyPr/>
        <a:lstStyle/>
        <a:p>
          <a:endParaRPr lang="en-US"/>
        </a:p>
      </dgm:t>
    </dgm:pt>
    <dgm:pt modelId="{47F90781-CC1E-4477-9610-977FB87837ED}" type="sibTrans" cxnId="{BC625AF5-ED4A-4BC5-85F4-075AF124E8F7}">
      <dgm:prSet/>
      <dgm:spPr/>
      <dgm:t>
        <a:bodyPr/>
        <a:lstStyle/>
        <a:p>
          <a:endParaRPr lang="en-US"/>
        </a:p>
      </dgm:t>
    </dgm:pt>
    <dgm:pt modelId="{67267483-8F25-4324-B305-21D7D1A35121}">
      <dgm:prSet phldrT="[Text]"/>
      <dgm:spPr/>
      <dgm:t>
        <a:bodyPr/>
        <a:lstStyle/>
        <a:p>
          <a:r>
            <a:rPr lang="en-US" b="0" dirty="0"/>
            <a:t>68% of SWDs are engaged in education, training or employment</a:t>
          </a:r>
        </a:p>
      </dgm:t>
    </dgm:pt>
    <dgm:pt modelId="{7129CE0F-9873-4F83-AEBB-6AD4395A73C3}" type="parTrans" cxnId="{3D424A51-F12A-4543-840A-ABA561EB2E7A}">
      <dgm:prSet/>
      <dgm:spPr/>
      <dgm:t>
        <a:bodyPr/>
        <a:lstStyle/>
        <a:p>
          <a:endParaRPr lang="en-US"/>
        </a:p>
      </dgm:t>
    </dgm:pt>
    <dgm:pt modelId="{0B6D2517-186A-4A83-ABF3-45B93732A345}" type="sibTrans" cxnId="{3D424A51-F12A-4543-840A-ABA561EB2E7A}">
      <dgm:prSet/>
      <dgm:spPr/>
      <dgm:t>
        <a:bodyPr/>
        <a:lstStyle/>
        <a:p>
          <a:endParaRPr lang="en-US"/>
        </a:p>
      </dgm:t>
    </dgm:pt>
    <dgm:pt modelId="{F2B84DAA-2BBF-4F08-A17C-C9C7D29ABBAA}">
      <dgm:prSet phldrT="[Text]"/>
      <dgm:spPr/>
      <dgm:t>
        <a:bodyPr/>
        <a:lstStyle/>
        <a:p>
          <a:r>
            <a:rPr lang="en-US" b="0" baseline="0" dirty="0"/>
            <a:t>Graduation Rate SWDs 62%</a:t>
          </a:r>
          <a:endParaRPr lang="en-US" b="0" dirty="0"/>
        </a:p>
      </dgm:t>
    </dgm:pt>
    <dgm:pt modelId="{670261B7-0C80-4B4A-BD14-9C71EA20DFF7}" type="parTrans" cxnId="{1A038AD6-5E45-40B6-A2C2-B201CF60370E}">
      <dgm:prSet/>
      <dgm:spPr/>
      <dgm:t>
        <a:bodyPr/>
        <a:lstStyle/>
        <a:p>
          <a:endParaRPr lang="en-US"/>
        </a:p>
      </dgm:t>
    </dgm:pt>
    <dgm:pt modelId="{46B2846E-3D33-4B4B-A2EC-450C54CF469D}" type="sibTrans" cxnId="{1A038AD6-5E45-40B6-A2C2-B201CF60370E}">
      <dgm:prSet/>
      <dgm:spPr/>
      <dgm:t>
        <a:bodyPr/>
        <a:lstStyle/>
        <a:p>
          <a:endParaRPr lang="en-US"/>
        </a:p>
      </dgm:t>
    </dgm:pt>
    <dgm:pt modelId="{A95FAF42-1C41-4460-ABCA-A8256DD47B4B}">
      <dgm:prSet phldrT="[Text]"/>
      <dgm:spPr/>
      <dgm:t>
        <a:bodyPr/>
        <a:lstStyle/>
        <a:p>
          <a:r>
            <a:rPr lang="en-US" dirty="0"/>
            <a:t>58% of SWDs spend 80-100% of the day in the general education classroom</a:t>
          </a:r>
        </a:p>
      </dgm:t>
    </dgm:pt>
    <dgm:pt modelId="{8047B992-EA94-4BAA-9394-C47BB1AF5445}" type="parTrans" cxnId="{63DC6507-B002-4ED4-8D74-4E97058AD98B}">
      <dgm:prSet/>
      <dgm:spPr/>
      <dgm:t>
        <a:bodyPr/>
        <a:lstStyle/>
        <a:p>
          <a:endParaRPr lang="en-US"/>
        </a:p>
      </dgm:t>
    </dgm:pt>
    <dgm:pt modelId="{028519B5-0AA0-48C1-A537-C1D57C49FA08}" type="sibTrans" cxnId="{63DC6507-B002-4ED4-8D74-4E97058AD98B}">
      <dgm:prSet/>
      <dgm:spPr/>
      <dgm:t>
        <a:bodyPr/>
        <a:lstStyle/>
        <a:p>
          <a:endParaRPr lang="en-US"/>
        </a:p>
      </dgm:t>
    </dgm:pt>
    <dgm:pt modelId="{7A8D4AA2-EE8D-422C-B1BC-BA707156E7EF}" type="pres">
      <dgm:prSet presAssocID="{9FD7855C-B38C-4E68-A79D-F410208E3F95}" presName="linear" presStyleCnt="0">
        <dgm:presLayoutVars>
          <dgm:animLvl val="lvl"/>
          <dgm:resizeHandles val="exact"/>
        </dgm:presLayoutVars>
      </dgm:prSet>
      <dgm:spPr/>
    </dgm:pt>
    <dgm:pt modelId="{5549C7EB-02C0-404D-95FC-468F27EB15AD}" type="pres">
      <dgm:prSet presAssocID="{F2B84DAA-2BBF-4F08-A17C-C9C7D29ABBAA}" presName="parentText" presStyleLbl="node1" presStyleIdx="0" presStyleCnt="4">
        <dgm:presLayoutVars>
          <dgm:chMax val="0"/>
          <dgm:bulletEnabled val="1"/>
        </dgm:presLayoutVars>
      </dgm:prSet>
      <dgm:spPr/>
    </dgm:pt>
    <dgm:pt modelId="{252776D0-92F4-4657-BC7D-93F893C2F255}" type="pres">
      <dgm:prSet presAssocID="{46B2846E-3D33-4B4B-A2EC-450C54CF469D}" presName="spacer" presStyleCnt="0"/>
      <dgm:spPr/>
    </dgm:pt>
    <dgm:pt modelId="{F0AFC013-9126-4858-B0CC-5EA4BFFDD990}" type="pres">
      <dgm:prSet presAssocID="{05D3E76E-AE6B-483C-8421-21CC93B001E9}" presName="parentText" presStyleLbl="node1" presStyleIdx="1" presStyleCnt="4">
        <dgm:presLayoutVars>
          <dgm:chMax val="0"/>
          <dgm:bulletEnabled val="1"/>
        </dgm:presLayoutVars>
      </dgm:prSet>
      <dgm:spPr/>
    </dgm:pt>
    <dgm:pt modelId="{35F46714-6A91-41DB-9312-023C46708DEE}" type="pres">
      <dgm:prSet presAssocID="{47F90781-CC1E-4477-9610-977FB87837ED}" presName="spacer" presStyleCnt="0"/>
      <dgm:spPr/>
    </dgm:pt>
    <dgm:pt modelId="{97562FBC-7D2C-40BC-B269-CA092BE9822C}" type="pres">
      <dgm:prSet presAssocID="{67267483-8F25-4324-B305-21D7D1A35121}" presName="parentText" presStyleLbl="node1" presStyleIdx="2" presStyleCnt="4">
        <dgm:presLayoutVars>
          <dgm:chMax val="0"/>
          <dgm:bulletEnabled val="1"/>
        </dgm:presLayoutVars>
      </dgm:prSet>
      <dgm:spPr/>
    </dgm:pt>
    <dgm:pt modelId="{6A3E77E8-4528-4FF0-8B3D-48BE2B2975CA}" type="pres">
      <dgm:prSet presAssocID="{0B6D2517-186A-4A83-ABF3-45B93732A345}" presName="spacer" presStyleCnt="0"/>
      <dgm:spPr/>
    </dgm:pt>
    <dgm:pt modelId="{8C04AFAE-FE8C-4A72-B612-CA2E641F9794}" type="pres">
      <dgm:prSet presAssocID="{A95FAF42-1C41-4460-ABCA-A8256DD47B4B}" presName="parentText" presStyleLbl="node1" presStyleIdx="3" presStyleCnt="4">
        <dgm:presLayoutVars>
          <dgm:chMax val="0"/>
          <dgm:bulletEnabled val="1"/>
        </dgm:presLayoutVars>
      </dgm:prSet>
      <dgm:spPr/>
    </dgm:pt>
  </dgm:ptLst>
  <dgm:cxnLst>
    <dgm:cxn modelId="{63DC6507-B002-4ED4-8D74-4E97058AD98B}" srcId="{9FD7855C-B38C-4E68-A79D-F410208E3F95}" destId="{A95FAF42-1C41-4460-ABCA-A8256DD47B4B}" srcOrd="3" destOrd="0" parTransId="{8047B992-EA94-4BAA-9394-C47BB1AF5445}" sibTransId="{028519B5-0AA0-48C1-A537-C1D57C49FA08}"/>
    <dgm:cxn modelId="{B2720D14-EC14-4774-8837-961A3E29FBFF}" type="presOf" srcId="{9FD7855C-B38C-4E68-A79D-F410208E3F95}" destId="{7A8D4AA2-EE8D-422C-B1BC-BA707156E7EF}" srcOrd="0" destOrd="0" presId="urn:microsoft.com/office/officeart/2005/8/layout/vList2"/>
    <dgm:cxn modelId="{7583283D-22FF-400B-AA88-102731F4F9A2}" type="presOf" srcId="{A95FAF42-1C41-4460-ABCA-A8256DD47B4B}" destId="{8C04AFAE-FE8C-4A72-B612-CA2E641F9794}" srcOrd="0" destOrd="0" presId="urn:microsoft.com/office/officeart/2005/8/layout/vList2"/>
    <dgm:cxn modelId="{3D424A51-F12A-4543-840A-ABA561EB2E7A}" srcId="{9FD7855C-B38C-4E68-A79D-F410208E3F95}" destId="{67267483-8F25-4324-B305-21D7D1A35121}" srcOrd="2" destOrd="0" parTransId="{7129CE0F-9873-4F83-AEBB-6AD4395A73C3}" sibTransId="{0B6D2517-186A-4A83-ABF3-45B93732A345}"/>
    <dgm:cxn modelId="{7AD06BAB-124B-4DC2-AA04-E2F48A6257C9}" type="presOf" srcId="{67267483-8F25-4324-B305-21D7D1A35121}" destId="{97562FBC-7D2C-40BC-B269-CA092BE9822C}" srcOrd="0" destOrd="0" presId="urn:microsoft.com/office/officeart/2005/8/layout/vList2"/>
    <dgm:cxn modelId="{DDB9E0B6-2AAC-4ECD-B3D6-7781DC8357C5}" type="presOf" srcId="{F2B84DAA-2BBF-4F08-A17C-C9C7D29ABBAA}" destId="{5549C7EB-02C0-404D-95FC-468F27EB15AD}" srcOrd="0" destOrd="0" presId="urn:microsoft.com/office/officeart/2005/8/layout/vList2"/>
    <dgm:cxn modelId="{1A038AD6-5E45-40B6-A2C2-B201CF60370E}" srcId="{9FD7855C-B38C-4E68-A79D-F410208E3F95}" destId="{F2B84DAA-2BBF-4F08-A17C-C9C7D29ABBAA}" srcOrd="0" destOrd="0" parTransId="{670261B7-0C80-4B4A-BD14-9C71EA20DFF7}" sibTransId="{46B2846E-3D33-4B4B-A2EC-450C54CF469D}"/>
    <dgm:cxn modelId="{5818FCD9-BECE-4E55-835B-AEE4E266EE6D}" type="presOf" srcId="{05D3E76E-AE6B-483C-8421-21CC93B001E9}" destId="{F0AFC013-9126-4858-B0CC-5EA4BFFDD990}" srcOrd="0" destOrd="0" presId="urn:microsoft.com/office/officeart/2005/8/layout/vList2"/>
    <dgm:cxn modelId="{BC625AF5-ED4A-4BC5-85F4-075AF124E8F7}" srcId="{9FD7855C-B38C-4E68-A79D-F410208E3F95}" destId="{05D3E76E-AE6B-483C-8421-21CC93B001E9}" srcOrd="1" destOrd="0" parTransId="{2733A4B6-BB8F-4186-83DE-8B54DF5E8B15}" sibTransId="{47F90781-CC1E-4477-9610-977FB87837ED}"/>
    <dgm:cxn modelId="{213DC729-3A14-4FC9-96EE-82E001A87366}" type="presParOf" srcId="{7A8D4AA2-EE8D-422C-B1BC-BA707156E7EF}" destId="{5549C7EB-02C0-404D-95FC-468F27EB15AD}" srcOrd="0" destOrd="0" presId="urn:microsoft.com/office/officeart/2005/8/layout/vList2"/>
    <dgm:cxn modelId="{B06C5C56-C72F-42BD-9DE9-4D5A5A674AB1}" type="presParOf" srcId="{7A8D4AA2-EE8D-422C-B1BC-BA707156E7EF}" destId="{252776D0-92F4-4657-BC7D-93F893C2F255}" srcOrd="1" destOrd="0" presId="urn:microsoft.com/office/officeart/2005/8/layout/vList2"/>
    <dgm:cxn modelId="{A9293734-169C-4B26-B60B-AFDE5B77E3FF}" type="presParOf" srcId="{7A8D4AA2-EE8D-422C-B1BC-BA707156E7EF}" destId="{F0AFC013-9126-4858-B0CC-5EA4BFFDD990}" srcOrd="2" destOrd="0" presId="urn:microsoft.com/office/officeart/2005/8/layout/vList2"/>
    <dgm:cxn modelId="{322FC3B0-DBB1-4AD2-9EE3-142977A5B37F}" type="presParOf" srcId="{7A8D4AA2-EE8D-422C-B1BC-BA707156E7EF}" destId="{35F46714-6A91-41DB-9312-023C46708DEE}" srcOrd="3" destOrd="0" presId="urn:microsoft.com/office/officeart/2005/8/layout/vList2"/>
    <dgm:cxn modelId="{0FA3D481-C34F-45EA-8045-1939547AB83E}" type="presParOf" srcId="{7A8D4AA2-EE8D-422C-B1BC-BA707156E7EF}" destId="{97562FBC-7D2C-40BC-B269-CA092BE9822C}" srcOrd="4" destOrd="0" presId="urn:microsoft.com/office/officeart/2005/8/layout/vList2"/>
    <dgm:cxn modelId="{E785C528-9C9C-4058-BC98-79A416B0EAC0}" type="presParOf" srcId="{7A8D4AA2-EE8D-422C-B1BC-BA707156E7EF}" destId="{6A3E77E8-4528-4FF0-8B3D-48BE2B2975CA}" srcOrd="5" destOrd="0" presId="urn:microsoft.com/office/officeart/2005/8/layout/vList2"/>
    <dgm:cxn modelId="{54E65627-D96D-46AE-B089-8E3837520CE5}" type="presParOf" srcId="{7A8D4AA2-EE8D-422C-B1BC-BA707156E7EF}" destId="{8C04AFAE-FE8C-4A72-B612-CA2E641F9794}"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2AAF8B-E456-40C9-AC96-F3A573657878}" type="doc">
      <dgm:prSet loTypeId="urn:microsoft.com/office/officeart/2008/layout/HexagonCluster" loCatId="picture" qsTypeId="urn:microsoft.com/office/officeart/2005/8/quickstyle/simple1" qsCatId="simple" csTypeId="urn:microsoft.com/office/officeart/2005/8/colors/colorful1" csCatId="colorful" phldr="1"/>
      <dgm:spPr/>
      <dgm:t>
        <a:bodyPr/>
        <a:lstStyle/>
        <a:p>
          <a:endParaRPr lang="en-US"/>
        </a:p>
      </dgm:t>
    </dgm:pt>
    <dgm:pt modelId="{FF92B0C6-E799-4C38-B358-FBA532619801}">
      <dgm:prSet phldrT="[Text]"/>
      <dgm:spPr/>
      <dgm:t>
        <a:bodyPr/>
        <a:lstStyle/>
        <a:p>
          <a:r>
            <a:rPr lang="en-US" dirty="0"/>
            <a:t> Visionary Leadership</a:t>
          </a:r>
        </a:p>
      </dgm:t>
    </dgm:pt>
    <dgm:pt modelId="{DAE42883-553B-4956-B4A4-544CAECBCCA9}" type="parTrans" cxnId="{258F69DD-B180-4C8A-A51F-113AC6073174}">
      <dgm:prSet/>
      <dgm:spPr/>
      <dgm:t>
        <a:bodyPr/>
        <a:lstStyle/>
        <a:p>
          <a:endParaRPr lang="en-US"/>
        </a:p>
      </dgm:t>
    </dgm:pt>
    <dgm:pt modelId="{834B88B6-6605-4A49-94B7-7036A0A87443}" type="sibTrans" cxnId="{258F69DD-B180-4C8A-A51F-113AC6073174}">
      <dgm:prSet/>
      <dgm:spPr>
        <a:blipFill rotWithShape="1">
          <a:blip xmlns:r="http://schemas.openxmlformats.org/officeDocument/2006/relationships" r:embed="rId1">
            <a:duotone>
              <a:schemeClr val="accent2">
                <a:shade val="45000"/>
                <a:satMod val="135000"/>
              </a:schemeClr>
              <a:prstClr val="white"/>
            </a:duotone>
          </a:blip>
          <a:stretch>
            <a:fillRect/>
          </a:stretch>
        </a:blipFill>
      </dgm:spPr>
      <dgm:t>
        <a:bodyPr/>
        <a:lstStyle/>
        <a:p>
          <a:endParaRPr lang="en-US"/>
        </a:p>
      </dgm:t>
      <dgm:extLst>
        <a:ext uri="{E40237B7-FDA0-4F09-8148-C483321AD2D9}">
          <dgm14:cNvPr xmlns:dgm14="http://schemas.microsoft.com/office/drawing/2010/diagram" id="0" name="" title="leader"/>
        </a:ext>
      </dgm:extLst>
    </dgm:pt>
    <dgm:pt modelId="{642DADF3-6EF3-4558-BF65-F6FABFBE10C6}">
      <dgm:prSet phldrT="[Text]"/>
      <dgm:spPr/>
      <dgm:t>
        <a:bodyPr/>
        <a:lstStyle/>
        <a:p>
          <a:r>
            <a:rPr lang="en-US" dirty="0"/>
            <a:t>Collaboration</a:t>
          </a:r>
        </a:p>
      </dgm:t>
    </dgm:pt>
    <dgm:pt modelId="{D5C9FC08-D730-41DA-95EF-4975C0D48E09}" type="parTrans" cxnId="{0D408C48-4005-4E30-8646-F31188468810}">
      <dgm:prSet/>
      <dgm:spPr/>
      <dgm:t>
        <a:bodyPr/>
        <a:lstStyle/>
        <a:p>
          <a:endParaRPr lang="en-US"/>
        </a:p>
      </dgm:t>
    </dgm:pt>
    <dgm:pt modelId="{7DDE0787-D4C4-4403-88FF-38004B07FBDB}" type="sibTrans" cxnId="{0D408C48-4005-4E30-8646-F31188468810}">
      <dgm:prSet/>
      <dgm:spPr>
        <a:blipFill dpi="0" rotWithShape="1">
          <a:blip xmlns:r="http://schemas.openxmlformats.org/officeDocument/2006/relationships" r:embed="rId2">
            <a:duotone>
              <a:schemeClr val="accent5">
                <a:shade val="45000"/>
                <a:satMod val="135000"/>
              </a:schemeClr>
              <a:prstClr val="white"/>
            </a:duotone>
          </a:blip>
          <a:srcRect/>
          <a:stretch>
            <a:fillRect l="10098" t="9720" r="10098" b="9720"/>
          </a:stretch>
        </a:blipFill>
      </dgm:spPr>
      <dgm:t>
        <a:bodyPr/>
        <a:lstStyle/>
        <a:p>
          <a:endParaRPr lang="en-US"/>
        </a:p>
      </dgm:t>
      <dgm:extLst>
        <a:ext uri="{E40237B7-FDA0-4F09-8148-C483321AD2D9}">
          <dgm14:cNvPr xmlns:dgm14="http://schemas.microsoft.com/office/drawing/2010/diagram" id="0" name="" title="collaboration"/>
        </a:ext>
      </dgm:extLst>
    </dgm:pt>
    <dgm:pt modelId="{14C3B583-EBEA-449B-A431-C1FD436540DA}">
      <dgm:prSet/>
      <dgm:spPr/>
      <dgm:t>
        <a:bodyPr/>
        <a:lstStyle/>
        <a:p>
          <a:r>
            <a:rPr lang="en-US" dirty="0"/>
            <a:t>Restructured Best Practices</a:t>
          </a:r>
        </a:p>
      </dgm:t>
    </dgm:pt>
    <dgm:pt modelId="{C71B0E7E-0F20-457E-B7B3-122AAC63B57F}" type="parTrans" cxnId="{D3823C3E-68C0-415B-BABB-B588477D46AB}">
      <dgm:prSet/>
      <dgm:spPr/>
      <dgm:t>
        <a:bodyPr/>
        <a:lstStyle/>
        <a:p>
          <a:endParaRPr lang="en-US"/>
        </a:p>
      </dgm:t>
    </dgm:pt>
    <dgm:pt modelId="{1A7FBF34-46EE-4B37-AD3D-7003FC635630}" type="sibTrans" cxnId="{D3823C3E-68C0-415B-BABB-B588477D46AB}">
      <dgm:prSet/>
      <dgm:spPr>
        <a:blipFill rotWithShape="1">
          <a:blip xmlns:r="http://schemas.openxmlformats.org/officeDocument/2006/relationships" r:embed="rId3">
            <a:duotone>
              <a:schemeClr val="accent4">
                <a:shade val="45000"/>
                <a:satMod val="135000"/>
              </a:schemeClr>
              <a:prstClr val="white"/>
            </a:duotone>
          </a:blip>
          <a:stretch>
            <a:fillRect/>
          </a:stretch>
        </a:blipFill>
      </dgm:spPr>
      <dgm:t>
        <a:bodyPr/>
        <a:lstStyle/>
        <a:p>
          <a:endParaRPr lang="en-US"/>
        </a:p>
      </dgm:t>
      <dgm:extLst>
        <a:ext uri="{E40237B7-FDA0-4F09-8148-C483321AD2D9}">
          <dgm14:cNvPr xmlns:dgm14="http://schemas.microsoft.com/office/drawing/2010/diagram" id="0" name="" title="star"/>
        </a:ext>
      </dgm:extLst>
    </dgm:pt>
    <dgm:pt modelId="{1C517F86-D361-46E0-A886-553E668C7384}">
      <dgm:prSet/>
      <dgm:spPr/>
      <dgm:t>
        <a:bodyPr/>
        <a:lstStyle/>
        <a:p>
          <a:r>
            <a:rPr lang="en-US" dirty="0"/>
            <a:t>Response to Diversity</a:t>
          </a:r>
        </a:p>
      </dgm:t>
    </dgm:pt>
    <dgm:pt modelId="{B0D86DA7-7906-41B7-9870-3625888B94E4}" type="parTrans" cxnId="{3D489382-D112-41E9-871B-C42979D75671}">
      <dgm:prSet/>
      <dgm:spPr/>
      <dgm:t>
        <a:bodyPr/>
        <a:lstStyle/>
        <a:p>
          <a:endParaRPr lang="en-US"/>
        </a:p>
      </dgm:t>
    </dgm:pt>
    <dgm:pt modelId="{1A9DE16B-58AC-458B-87C1-7A9AFCB23211}" type="sibTrans" cxnId="{3D489382-D112-41E9-871B-C42979D75671}">
      <dgm:prSet/>
      <dgm:spPr>
        <a:blipFill rotWithShape="1">
          <a:blip xmlns:r="http://schemas.openxmlformats.org/officeDocument/2006/relationships" r:embed="rId4">
            <a:duotone>
              <a:schemeClr val="accent6">
                <a:shade val="45000"/>
                <a:satMod val="135000"/>
              </a:schemeClr>
              <a:prstClr val="white"/>
            </a:duotone>
          </a:blip>
          <a:stretch>
            <a:fillRect/>
          </a:stretch>
        </a:blipFill>
      </dgm:spPr>
      <dgm:t>
        <a:bodyPr/>
        <a:lstStyle/>
        <a:p>
          <a:endParaRPr lang="en-US"/>
        </a:p>
      </dgm:t>
      <dgm:extLst>
        <a:ext uri="{E40237B7-FDA0-4F09-8148-C483321AD2D9}">
          <dgm14:cNvPr xmlns:dgm14="http://schemas.microsoft.com/office/drawing/2010/diagram" id="0" name="" title="equity"/>
        </a:ext>
      </dgm:extLst>
    </dgm:pt>
    <dgm:pt modelId="{A25B0760-1D45-4BB8-A89D-ACDC4D143244}">
      <dgm:prSet phldrT="[Text]"/>
      <dgm:spPr/>
      <dgm:t>
        <a:bodyPr/>
        <a:lstStyle/>
        <a:p>
          <a:r>
            <a:rPr lang="en-US"/>
            <a:t>Redefined Roles</a:t>
          </a:r>
          <a:endParaRPr lang="en-US" dirty="0"/>
        </a:p>
      </dgm:t>
    </dgm:pt>
    <dgm:pt modelId="{513E786E-86D3-4987-9B18-6983164BEFB9}" type="sibTrans" cxnId="{3C8C8632-F758-46E6-BC74-E037A4CFC5B9}">
      <dgm:prSet/>
      <dgm:spPr>
        <a:blipFill rotWithShape="1">
          <a:blip xmlns:r="http://schemas.openxmlformats.org/officeDocument/2006/relationships" r:embed="rId5">
            <a:duotone>
              <a:schemeClr val="accent3">
                <a:shade val="45000"/>
                <a:satMod val="135000"/>
              </a:schemeClr>
              <a:prstClr val="white"/>
            </a:duotone>
          </a:blip>
          <a:stretch>
            <a:fillRect/>
          </a:stretch>
        </a:blipFill>
      </dgm:spPr>
      <dgm:t>
        <a:bodyPr/>
        <a:lstStyle/>
        <a:p>
          <a:endParaRPr lang="en-US"/>
        </a:p>
      </dgm:t>
      <dgm:extLst>
        <a:ext uri="{E40237B7-FDA0-4F09-8148-C483321AD2D9}">
          <dgm14:cNvPr xmlns:dgm14="http://schemas.microsoft.com/office/drawing/2010/diagram" id="0" name="" title="roles"/>
        </a:ext>
      </dgm:extLst>
    </dgm:pt>
    <dgm:pt modelId="{2712AB18-3BE9-4119-9327-BD7E5FA03C7F}" type="parTrans" cxnId="{3C8C8632-F758-46E6-BC74-E037A4CFC5B9}">
      <dgm:prSet/>
      <dgm:spPr/>
      <dgm:t>
        <a:bodyPr/>
        <a:lstStyle/>
        <a:p>
          <a:endParaRPr lang="en-US"/>
        </a:p>
      </dgm:t>
    </dgm:pt>
    <dgm:pt modelId="{DDF33D11-897C-4853-A122-5002B4E6961A}" type="pres">
      <dgm:prSet presAssocID="{DA2AAF8B-E456-40C9-AC96-F3A573657878}" presName="Name0" presStyleCnt="0">
        <dgm:presLayoutVars>
          <dgm:chMax val="21"/>
          <dgm:chPref val="21"/>
        </dgm:presLayoutVars>
      </dgm:prSet>
      <dgm:spPr/>
    </dgm:pt>
    <dgm:pt modelId="{1BDF64E5-DC82-4F49-A626-F7D49B617628}" type="pres">
      <dgm:prSet presAssocID="{FF92B0C6-E799-4C38-B358-FBA532619801}" presName="text1" presStyleCnt="0"/>
      <dgm:spPr/>
    </dgm:pt>
    <dgm:pt modelId="{D78B9BAA-65DE-463C-A653-9990947EEECD}" type="pres">
      <dgm:prSet presAssocID="{FF92B0C6-E799-4C38-B358-FBA532619801}" presName="textRepeatNode" presStyleLbl="alignNode1" presStyleIdx="0" presStyleCnt="5">
        <dgm:presLayoutVars>
          <dgm:chMax val="0"/>
          <dgm:chPref val="0"/>
          <dgm:bulletEnabled val="1"/>
        </dgm:presLayoutVars>
      </dgm:prSet>
      <dgm:spPr/>
    </dgm:pt>
    <dgm:pt modelId="{BEBA52AE-57BA-4A10-8462-62CCE308C44B}" type="pres">
      <dgm:prSet presAssocID="{FF92B0C6-E799-4C38-B358-FBA532619801}" presName="textaccent1" presStyleCnt="0"/>
      <dgm:spPr/>
    </dgm:pt>
    <dgm:pt modelId="{7CDA0E50-5B19-46BC-B8A8-043FBAEEE53C}" type="pres">
      <dgm:prSet presAssocID="{FF92B0C6-E799-4C38-B358-FBA532619801}" presName="accentRepeatNode" presStyleLbl="solidAlignAcc1" presStyleIdx="0" presStyleCnt="10"/>
      <dgm:spPr/>
    </dgm:pt>
    <dgm:pt modelId="{6232BE72-08E8-4605-B006-E0B7505BEBB5}" type="pres">
      <dgm:prSet presAssocID="{834B88B6-6605-4A49-94B7-7036A0A87443}" presName="image1" presStyleCnt="0"/>
      <dgm:spPr/>
    </dgm:pt>
    <dgm:pt modelId="{C71B6C9C-ED05-4495-BF9B-8CA08F29AA5B}" type="pres">
      <dgm:prSet presAssocID="{834B88B6-6605-4A49-94B7-7036A0A87443}" presName="imageRepeatNode" presStyleLbl="alignAcc1" presStyleIdx="0" presStyleCnt="5"/>
      <dgm:spPr/>
    </dgm:pt>
    <dgm:pt modelId="{43E21E53-67C5-4B66-9553-73F324BEAA79}" type="pres">
      <dgm:prSet presAssocID="{834B88B6-6605-4A49-94B7-7036A0A87443}" presName="imageaccent1" presStyleCnt="0"/>
      <dgm:spPr/>
    </dgm:pt>
    <dgm:pt modelId="{F6AC71C5-FA5B-4D52-BF78-0DBDD5EF2B63}" type="pres">
      <dgm:prSet presAssocID="{834B88B6-6605-4A49-94B7-7036A0A87443}" presName="accentRepeatNode" presStyleLbl="solidAlignAcc1" presStyleIdx="1" presStyleCnt="10"/>
      <dgm:spPr/>
    </dgm:pt>
    <dgm:pt modelId="{4C915E7E-B7FE-4F53-BFEF-B5EF5F2F33F2}" type="pres">
      <dgm:prSet presAssocID="{A25B0760-1D45-4BB8-A89D-ACDC4D143244}" presName="text2" presStyleCnt="0"/>
      <dgm:spPr/>
    </dgm:pt>
    <dgm:pt modelId="{AC18E14C-B410-4B76-B191-5263D348476A}" type="pres">
      <dgm:prSet presAssocID="{A25B0760-1D45-4BB8-A89D-ACDC4D143244}" presName="textRepeatNode" presStyleLbl="alignNode1" presStyleIdx="1" presStyleCnt="5">
        <dgm:presLayoutVars>
          <dgm:chMax val="0"/>
          <dgm:chPref val="0"/>
          <dgm:bulletEnabled val="1"/>
        </dgm:presLayoutVars>
      </dgm:prSet>
      <dgm:spPr/>
    </dgm:pt>
    <dgm:pt modelId="{049EA0E8-A87D-47D4-A4DE-85ECEDFC3FF7}" type="pres">
      <dgm:prSet presAssocID="{A25B0760-1D45-4BB8-A89D-ACDC4D143244}" presName="textaccent2" presStyleCnt="0"/>
      <dgm:spPr/>
    </dgm:pt>
    <dgm:pt modelId="{CBE70663-A763-446F-BFF5-1C73D6C4B0C2}" type="pres">
      <dgm:prSet presAssocID="{A25B0760-1D45-4BB8-A89D-ACDC4D143244}" presName="accentRepeatNode" presStyleLbl="solidAlignAcc1" presStyleIdx="2" presStyleCnt="10"/>
      <dgm:spPr/>
    </dgm:pt>
    <dgm:pt modelId="{52FBE38E-85C3-4F4A-9D26-F163D752E164}" type="pres">
      <dgm:prSet presAssocID="{513E786E-86D3-4987-9B18-6983164BEFB9}" presName="image2" presStyleCnt="0"/>
      <dgm:spPr/>
    </dgm:pt>
    <dgm:pt modelId="{57578B60-29BC-43D8-A323-9C127A6CDB36}" type="pres">
      <dgm:prSet presAssocID="{513E786E-86D3-4987-9B18-6983164BEFB9}" presName="imageRepeatNode" presStyleLbl="alignAcc1" presStyleIdx="1" presStyleCnt="5"/>
      <dgm:spPr/>
    </dgm:pt>
    <dgm:pt modelId="{D85F1232-0EBA-437A-908D-BC4B5AE81E76}" type="pres">
      <dgm:prSet presAssocID="{513E786E-86D3-4987-9B18-6983164BEFB9}" presName="imageaccent2" presStyleCnt="0"/>
      <dgm:spPr/>
    </dgm:pt>
    <dgm:pt modelId="{0005889F-D391-49E2-873B-58F63224E6D5}" type="pres">
      <dgm:prSet presAssocID="{513E786E-86D3-4987-9B18-6983164BEFB9}" presName="accentRepeatNode" presStyleLbl="solidAlignAcc1" presStyleIdx="3" presStyleCnt="10"/>
      <dgm:spPr/>
    </dgm:pt>
    <dgm:pt modelId="{427DB393-EBEC-479B-B7FB-322F2D75CBE0}" type="pres">
      <dgm:prSet presAssocID="{14C3B583-EBEA-449B-A431-C1FD436540DA}" presName="text3" presStyleCnt="0"/>
      <dgm:spPr/>
    </dgm:pt>
    <dgm:pt modelId="{3C52FBE8-B48B-4026-B78E-E2668FC8BE5A}" type="pres">
      <dgm:prSet presAssocID="{14C3B583-EBEA-449B-A431-C1FD436540DA}" presName="textRepeatNode" presStyleLbl="alignNode1" presStyleIdx="2" presStyleCnt="5">
        <dgm:presLayoutVars>
          <dgm:chMax val="0"/>
          <dgm:chPref val="0"/>
          <dgm:bulletEnabled val="1"/>
        </dgm:presLayoutVars>
      </dgm:prSet>
      <dgm:spPr/>
    </dgm:pt>
    <dgm:pt modelId="{363B8937-B2DD-45A3-8180-2084AEC2DBA8}" type="pres">
      <dgm:prSet presAssocID="{14C3B583-EBEA-449B-A431-C1FD436540DA}" presName="textaccent3" presStyleCnt="0"/>
      <dgm:spPr/>
    </dgm:pt>
    <dgm:pt modelId="{A8DBBF4E-8E02-4C94-BC83-EFC0AE780A4B}" type="pres">
      <dgm:prSet presAssocID="{14C3B583-EBEA-449B-A431-C1FD436540DA}" presName="accentRepeatNode" presStyleLbl="solidAlignAcc1" presStyleIdx="4" presStyleCnt="10"/>
      <dgm:spPr/>
    </dgm:pt>
    <dgm:pt modelId="{04F7A4DD-BDE9-44E9-B134-5CE80E3F354D}" type="pres">
      <dgm:prSet presAssocID="{1A7FBF34-46EE-4B37-AD3D-7003FC635630}" presName="image3" presStyleCnt="0"/>
      <dgm:spPr/>
    </dgm:pt>
    <dgm:pt modelId="{0CFDC62D-F304-49D0-BA85-422A1F479389}" type="pres">
      <dgm:prSet presAssocID="{1A7FBF34-46EE-4B37-AD3D-7003FC635630}" presName="imageRepeatNode" presStyleLbl="alignAcc1" presStyleIdx="2" presStyleCnt="5"/>
      <dgm:spPr/>
    </dgm:pt>
    <dgm:pt modelId="{3300C8CF-CE00-46FA-BBDA-BB0E26DC9C6A}" type="pres">
      <dgm:prSet presAssocID="{1A7FBF34-46EE-4B37-AD3D-7003FC635630}" presName="imageaccent3" presStyleCnt="0"/>
      <dgm:spPr/>
    </dgm:pt>
    <dgm:pt modelId="{88650F9E-C7CA-411A-B939-8F3FD97FC87C}" type="pres">
      <dgm:prSet presAssocID="{1A7FBF34-46EE-4B37-AD3D-7003FC635630}" presName="accentRepeatNode" presStyleLbl="solidAlignAcc1" presStyleIdx="5" presStyleCnt="10"/>
      <dgm:spPr/>
    </dgm:pt>
    <dgm:pt modelId="{FE306F8C-FCCF-4627-9A25-2807E4872948}" type="pres">
      <dgm:prSet presAssocID="{642DADF3-6EF3-4558-BF65-F6FABFBE10C6}" presName="text4" presStyleCnt="0"/>
      <dgm:spPr/>
    </dgm:pt>
    <dgm:pt modelId="{EE65967C-B441-4A84-8041-CCC4064463A5}" type="pres">
      <dgm:prSet presAssocID="{642DADF3-6EF3-4558-BF65-F6FABFBE10C6}" presName="textRepeatNode" presStyleLbl="alignNode1" presStyleIdx="3" presStyleCnt="5">
        <dgm:presLayoutVars>
          <dgm:chMax val="0"/>
          <dgm:chPref val="0"/>
          <dgm:bulletEnabled val="1"/>
        </dgm:presLayoutVars>
      </dgm:prSet>
      <dgm:spPr/>
    </dgm:pt>
    <dgm:pt modelId="{E5BD0AE2-08E2-49F1-8C35-4C0956E3392D}" type="pres">
      <dgm:prSet presAssocID="{642DADF3-6EF3-4558-BF65-F6FABFBE10C6}" presName="textaccent4" presStyleCnt="0"/>
      <dgm:spPr/>
    </dgm:pt>
    <dgm:pt modelId="{276C0056-8B97-4A39-B39D-5EFE4AB5E95C}" type="pres">
      <dgm:prSet presAssocID="{642DADF3-6EF3-4558-BF65-F6FABFBE10C6}" presName="accentRepeatNode" presStyleLbl="solidAlignAcc1" presStyleIdx="6" presStyleCnt="10"/>
      <dgm:spPr/>
    </dgm:pt>
    <dgm:pt modelId="{F93FE828-DACA-4CA9-A10C-8EC881A61964}" type="pres">
      <dgm:prSet presAssocID="{7DDE0787-D4C4-4403-88FF-38004B07FBDB}" presName="image4" presStyleCnt="0"/>
      <dgm:spPr/>
    </dgm:pt>
    <dgm:pt modelId="{F855D05B-651F-43B1-810A-D10F1692D338}" type="pres">
      <dgm:prSet presAssocID="{7DDE0787-D4C4-4403-88FF-38004B07FBDB}" presName="imageRepeatNode" presStyleLbl="alignAcc1" presStyleIdx="3" presStyleCnt="5"/>
      <dgm:spPr/>
    </dgm:pt>
    <dgm:pt modelId="{257ABE31-CD0E-41A3-8EEB-014CE1E6D206}" type="pres">
      <dgm:prSet presAssocID="{7DDE0787-D4C4-4403-88FF-38004B07FBDB}" presName="imageaccent4" presStyleCnt="0"/>
      <dgm:spPr/>
    </dgm:pt>
    <dgm:pt modelId="{278BFFE5-1139-472D-9BBF-E759D81EFCF3}" type="pres">
      <dgm:prSet presAssocID="{7DDE0787-D4C4-4403-88FF-38004B07FBDB}" presName="accentRepeatNode" presStyleLbl="solidAlignAcc1" presStyleIdx="7" presStyleCnt="10"/>
      <dgm:spPr/>
    </dgm:pt>
    <dgm:pt modelId="{9BE5F322-DEEA-42C4-94E2-E0BC8567D57B}" type="pres">
      <dgm:prSet presAssocID="{1C517F86-D361-46E0-A886-553E668C7384}" presName="text5" presStyleCnt="0"/>
      <dgm:spPr/>
    </dgm:pt>
    <dgm:pt modelId="{A27F6E15-587D-404A-AF57-F023B35CE692}" type="pres">
      <dgm:prSet presAssocID="{1C517F86-D361-46E0-A886-553E668C7384}" presName="textRepeatNode" presStyleLbl="alignNode1" presStyleIdx="4" presStyleCnt="5">
        <dgm:presLayoutVars>
          <dgm:chMax val="0"/>
          <dgm:chPref val="0"/>
          <dgm:bulletEnabled val="1"/>
        </dgm:presLayoutVars>
      </dgm:prSet>
      <dgm:spPr/>
    </dgm:pt>
    <dgm:pt modelId="{9558E807-1640-4D12-9446-C1B28CC3FBDA}" type="pres">
      <dgm:prSet presAssocID="{1C517F86-D361-46E0-A886-553E668C7384}" presName="textaccent5" presStyleCnt="0"/>
      <dgm:spPr/>
    </dgm:pt>
    <dgm:pt modelId="{1CDA6A4A-3B3C-4FFF-96A2-034C2B8B797C}" type="pres">
      <dgm:prSet presAssocID="{1C517F86-D361-46E0-A886-553E668C7384}" presName="accentRepeatNode" presStyleLbl="solidAlignAcc1" presStyleIdx="8" presStyleCnt="10"/>
      <dgm:spPr/>
    </dgm:pt>
    <dgm:pt modelId="{B8D8A304-B725-4795-A502-5930E475D348}" type="pres">
      <dgm:prSet presAssocID="{1A9DE16B-58AC-458B-87C1-7A9AFCB23211}" presName="image5" presStyleCnt="0"/>
      <dgm:spPr/>
    </dgm:pt>
    <dgm:pt modelId="{24240816-E074-4EAF-ACF7-ED2FC1FEA877}" type="pres">
      <dgm:prSet presAssocID="{1A9DE16B-58AC-458B-87C1-7A9AFCB23211}" presName="imageRepeatNode" presStyleLbl="alignAcc1" presStyleIdx="4" presStyleCnt="5"/>
      <dgm:spPr/>
    </dgm:pt>
    <dgm:pt modelId="{5F88A15A-4974-41AC-A736-961DA3580E33}" type="pres">
      <dgm:prSet presAssocID="{1A9DE16B-58AC-458B-87C1-7A9AFCB23211}" presName="imageaccent5" presStyleCnt="0"/>
      <dgm:spPr/>
    </dgm:pt>
    <dgm:pt modelId="{7786D758-7BA0-40B4-9814-13CC0799DFA7}" type="pres">
      <dgm:prSet presAssocID="{1A9DE16B-58AC-458B-87C1-7A9AFCB23211}" presName="accentRepeatNode" presStyleLbl="solidAlignAcc1" presStyleIdx="9" presStyleCnt="10"/>
      <dgm:spPr/>
    </dgm:pt>
  </dgm:ptLst>
  <dgm:cxnLst>
    <dgm:cxn modelId="{DE1C6C10-909A-4E1E-A36C-81823D44D61C}" type="presOf" srcId="{1C517F86-D361-46E0-A886-553E668C7384}" destId="{A27F6E15-587D-404A-AF57-F023B35CE692}" srcOrd="0" destOrd="0" presId="urn:microsoft.com/office/officeart/2008/layout/HexagonCluster"/>
    <dgm:cxn modelId="{C12EDC21-06DE-44F5-8AAB-0DAAC435EEA4}" type="presOf" srcId="{DA2AAF8B-E456-40C9-AC96-F3A573657878}" destId="{DDF33D11-897C-4853-A122-5002B4E6961A}" srcOrd="0" destOrd="0" presId="urn:microsoft.com/office/officeart/2008/layout/HexagonCluster"/>
    <dgm:cxn modelId="{3C8C8632-F758-46E6-BC74-E037A4CFC5B9}" srcId="{DA2AAF8B-E456-40C9-AC96-F3A573657878}" destId="{A25B0760-1D45-4BB8-A89D-ACDC4D143244}" srcOrd="1" destOrd="0" parTransId="{2712AB18-3BE9-4119-9327-BD7E5FA03C7F}" sibTransId="{513E786E-86D3-4987-9B18-6983164BEFB9}"/>
    <dgm:cxn modelId="{D3823C3E-68C0-415B-BABB-B588477D46AB}" srcId="{DA2AAF8B-E456-40C9-AC96-F3A573657878}" destId="{14C3B583-EBEA-449B-A431-C1FD436540DA}" srcOrd="2" destOrd="0" parTransId="{C71B0E7E-0F20-457E-B7B3-122AAC63B57F}" sibTransId="{1A7FBF34-46EE-4B37-AD3D-7003FC635630}"/>
    <dgm:cxn modelId="{147EAE42-B1AA-44D5-AD41-54DD16C36860}" type="presOf" srcId="{FF92B0C6-E799-4C38-B358-FBA532619801}" destId="{D78B9BAA-65DE-463C-A653-9990947EEECD}" srcOrd="0" destOrd="0" presId="urn:microsoft.com/office/officeart/2008/layout/HexagonCluster"/>
    <dgm:cxn modelId="{B6EB6943-0565-4E01-B726-4B0D97DFDB0F}" type="presOf" srcId="{7DDE0787-D4C4-4403-88FF-38004B07FBDB}" destId="{F855D05B-651F-43B1-810A-D10F1692D338}" srcOrd="0" destOrd="0" presId="urn:microsoft.com/office/officeart/2008/layout/HexagonCluster"/>
    <dgm:cxn modelId="{89702547-BA53-4669-B2F6-DCFD80836792}" type="presOf" srcId="{A25B0760-1D45-4BB8-A89D-ACDC4D143244}" destId="{AC18E14C-B410-4B76-B191-5263D348476A}" srcOrd="0" destOrd="0" presId="urn:microsoft.com/office/officeart/2008/layout/HexagonCluster"/>
    <dgm:cxn modelId="{0D408C48-4005-4E30-8646-F31188468810}" srcId="{DA2AAF8B-E456-40C9-AC96-F3A573657878}" destId="{642DADF3-6EF3-4558-BF65-F6FABFBE10C6}" srcOrd="3" destOrd="0" parTransId="{D5C9FC08-D730-41DA-95EF-4975C0D48E09}" sibTransId="{7DDE0787-D4C4-4403-88FF-38004B07FBDB}"/>
    <dgm:cxn modelId="{34C32F6D-5451-4DA3-9341-E1293998F7A1}" type="presOf" srcId="{513E786E-86D3-4987-9B18-6983164BEFB9}" destId="{57578B60-29BC-43D8-A323-9C127A6CDB36}" srcOrd="0" destOrd="0" presId="urn:microsoft.com/office/officeart/2008/layout/HexagonCluster"/>
    <dgm:cxn modelId="{3D489382-D112-41E9-871B-C42979D75671}" srcId="{DA2AAF8B-E456-40C9-AC96-F3A573657878}" destId="{1C517F86-D361-46E0-A886-553E668C7384}" srcOrd="4" destOrd="0" parTransId="{B0D86DA7-7906-41B7-9870-3625888B94E4}" sibTransId="{1A9DE16B-58AC-458B-87C1-7A9AFCB23211}"/>
    <dgm:cxn modelId="{2604928C-347C-405E-8038-91E9B6A4ADE7}" type="presOf" srcId="{1A7FBF34-46EE-4B37-AD3D-7003FC635630}" destId="{0CFDC62D-F304-49D0-BA85-422A1F479389}" srcOrd="0" destOrd="0" presId="urn:microsoft.com/office/officeart/2008/layout/HexagonCluster"/>
    <dgm:cxn modelId="{4DF66E9C-2956-490A-9B6D-5B389DC62C4F}" type="presOf" srcId="{834B88B6-6605-4A49-94B7-7036A0A87443}" destId="{C71B6C9C-ED05-4495-BF9B-8CA08F29AA5B}" srcOrd="0" destOrd="0" presId="urn:microsoft.com/office/officeart/2008/layout/HexagonCluster"/>
    <dgm:cxn modelId="{64E04CAB-D8C4-417E-B97A-AEF55791DB95}" type="presOf" srcId="{642DADF3-6EF3-4558-BF65-F6FABFBE10C6}" destId="{EE65967C-B441-4A84-8041-CCC4064463A5}" srcOrd="0" destOrd="0" presId="urn:microsoft.com/office/officeart/2008/layout/HexagonCluster"/>
    <dgm:cxn modelId="{B8B9A3B9-76DB-4014-9092-C7D82950248B}" type="presOf" srcId="{14C3B583-EBEA-449B-A431-C1FD436540DA}" destId="{3C52FBE8-B48B-4026-B78E-E2668FC8BE5A}" srcOrd="0" destOrd="0" presId="urn:microsoft.com/office/officeart/2008/layout/HexagonCluster"/>
    <dgm:cxn modelId="{258F69DD-B180-4C8A-A51F-113AC6073174}" srcId="{DA2AAF8B-E456-40C9-AC96-F3A573657878}" destId="{FF92B0C6-E799-4C38-B358-FBA532619801}" srcOrd="0" destOrd="0" parTransId="{DAE42883-553B-4956-B4A4-544CAECBCCA9}" sibTransId="{834B88B6-6605-4A49-94B7-7036A0A87443}"/>
    <dgm:cxn modelId="{D306FCEB-1ADB-4E82-A3F6-27439D5C91C1}" type="presOf" srcId="{1A9DE16B-58AC-458B-87C1-7A9AFCB23211}" destId="{24240816-E074-4EAF-ACF7-ED2FC1FEA877}" srcOrd="0" destOrd="0" presId="urn:microsoft.com/office/officeart/2008/layout/HexagonCluster"/>
    <dgm:cxn modelId="{6F78481C-66FF-43EA-A640-60D80FA9AC16}" type="presParOf" srcId="{DDF33D11-897C-4853-A122-5002B4E6961A}" destId="{1BDF64E5-DC82-4F49-A626-F7D49B617628}" srcOrd="0" destOrd="0" presId="urn:microsoft.com/office/officeart/2008/layout/HexagonCluster"/>
    <dgm:cxn modelId="{ED2B3C9F-1A63-4AFE-89CF-E2502B28F30F}" type="presParOf" srcId="{1BDF64E5-DC82-4F49-A626-F7D49B617628}" destId="{D78B9BAA-65DE-463C-A653-9990947EEECD}" srcOrd="0" destOrd="0" presId="urn:microsoft.com/office/officeart/2008/layout/HexagonCluster"/>
    <dgm:cxn modelId="{AFBFB8AF-F52C-466F-BA9D-57B5BA746EC8}" type="presParOf" srcId="{DDF33D11-897C-4853-A122-5002B4E6961A}" destId="{BEBA52AE-57BA-4A10-8462-62CCE308C44B}" srcOrd="1" destOrd="0" presId="urn:microsoft.com/office/officeart/2008/layout/HexagonCluster"/>
    <dgm:cxn modelId="{B455CAAC-BA4C-41CC-AAE6-2F2B6DB13E11}" type="presParOf" srcId="{BEBA52AE-57BA-4A10-8462-62CCE308C44B}" destId="{7CDA0E50-5B19-46BC-B8A8-043FBAEEE53C}" srcOrd="0" destOrd="0" presId="urn:microsoft.com/office/officeart/2008/layout/HexagonCluster"/>
    <dgm:cxn modelId="{3020BA66-CE2E-467D-838E-B0FA0C35B7D2}" type="presParOf" srcId="{DDF33D11-897C-4853-A122-5002B4E6961A}" destId="{6232BE72-08E8-4605-B006-E0B7505BEBB5}" srcOrd="2" destOrd="0" presId="urn:microsoft.com/office/officeart/2008/layout/HexagonCluster"/>
    <dgm:cxn modelId="{EAC89651-A8F1-4E4D-971D-239D2104F40F}" type="presParOf" srcId="{6232BE72-08E8-4605-B006-E0B7505BEBB5}" destId="{C71B6C9C-ED05-4495-BF9B-8CA08F29AA5B}" srcOrd="0" destOrd="0" presId="urn:microsoft.com/office/officeart/2008/layout/HexagonCluster"/>
    <dgm:cxn modelId="{C8442F59-C2F7-4C0E-918C-5E65C228D1E5}" type="presParOf" srcId="{DDF33D11-897C-4853-A122-5002B4E6961A}" destId="{43E21E53-67C5-4B66-9553-73F324BEAA79}" srcOrd="3" destOrd="0" presId="urn:microsoft.com/office/officeart/2008/layout/HexagonCluster"/>
    <dgm:cxn modelId="{2869EAEA-9A72-4A8C-8368-7CFA4C2D33B1}" type="presParOf" srcId="{43E21E53-67C5-4B66-9553-73F324BEAA79}" destId="{F6AC71C5-FA5B-4D52-BF78-0DBDD5EF2B63}" srcOrd="0" destOrd="0" presId="urn:microsoft.com/office/officeart/2008/layout/HexagonCluster"/>
    <dgm:cxn modelId="{F103FA9C-497B-4897-8E09-2572358A2211}" type="presParOf" srcId="{DDF33D11-897C-4853-A122-5002B4E6961A}" destId="{4C915E7E-B7FE-4F53-BFEF-B5EF5F2F33F2}" srcOrd="4" destOrd="0" presId="urn:microsoft.com/office/officeart/2008/layout/HexagonCluster"/>
    <dgm:cxn modelId="{CAC26A4B-448B-4C9D-9880-63AA6DE9140B}" type="presParOf" srcId="{4C915E7E-B7FE-4F53-BFEF-B5EF5F2F33F2}" destId="{AC18E14C-B410-4B76-B191-5263D348476A}" srcOrd="0" destOrd="0" presId="urn:microsoft.com/office/officeart/2008/layout/HexagonCluster"/>
    <dgm:cxn modelId="{DC8042FB-F196-46F1-A0D1-B04D2E411AE2}" type="presParOf" srcId="{DDF33D11-897C-4853-A122-5002B4E6961A}" destId="{049EA0E8-A87D-47D4-A4DE-85ECEDFC3FF7}" srcOrd="5" destOrd="0" presId="urn:microsoft.com/office/officeart/2008/layout/HexagonCluster"/>
    <dgm:cxn modelId="{E846B68E-2A2E-474D-89EE-68E2E6CFAE02}" type="presParOf" srcId="{049EA0E8-A87D-47D4-A4DE-85ECEDFC3FF7}" destId="{CBE70663-A763-446F-BFF5-1C73D6C4B0C2}" srcOrd="0" destOrd="0" presId="urn:microsoft.com/office/officeart/2008/layout/HexagonCluster"/>
    <dgm:cxn modelId="{3EADE618-60DD-4918-80D2-54A348C9FA78}" type="presParOf" srcId="{DDF33D11-897C-4853-A122-5002B4E6961A}" destId="{52FBE38E-85C3-4F4A-9D26-F163D752E164}" srcOrd="6" destOrd="0" presId="urn:microsoft.com/office/officeart/2008/layout/HexagonCluster"/>
    <dgm:cxn modelId="{026511C7-7AF8-4F39-8D74-7921184AC99E}" type="presParOf" srcId="{52FBE38E-85C3-4F4A-9D26-F163D752E164}" destId="{57578B60-29BC-43D8-A323-9C127A6CDB36}" srcOrd="0" destOrd="0" presId="urn:microsoft.com/office/officeart/2008/layout/HexagonCluster"/>
    <dgm:cxn modelId="{3569E267-7EE3-4E20-AB1E-18628BB1374F}" type="presParOf" srcId="{DDF33D11-897C-4853-A122-5002B4E6961A}" destId="{D85F1232-0EBA-437A-908D-BC4B5AE81E76}" srcOrd="7" destOrd="0" presId="urn:microsoft.com/office/officeart/2008/layout/HexagonCluster"/>
    <dgm:cxn modelId="{1FF75AE0-C77B-4BD3-949E-F30D60D16771}" type="presParOf" srcId="{D85F1232-0EBA-437A-908D-BC4B5AE81E76}" destId="{0005889F-D391-49E2-873B-58F63224E6D5}" srcOrd="0" destOrd="0" presId="urn:microsoft.com/office/officeart/2008/layout/HexagonCluster"/>
    <dgm:cxn modelId="{B513572B-AD6C-4589-9892-0C1F3389DD67}" type="presParOf" srcId="{DDF33D11-897C-4853-A122-5002B4E6961A}" destId="{427DB393-EBEC-479B-B7FB-322F2D75CBE0}" srcOrd="8" destOrd="0" presId="urn:microsoft.com/office/officeart/2008/layout/HexagonCluster"/>
    <dgm:cxn modelId="{58813BFF-C1F1-46F2-80A2-9B95DFD34503}" type="presParOf" srcId="{427DB393-EBEC-479B-B7FB-322F2D75CBE0}" destId="{3C52FBE8-B48B-4026-B78E-E2668FC8BE5A}" srcOrd="0" destOrd="0" presId="urn:microsoft.com/office/officeart/2008/layout/HexagonCluster"/>
    <dgm:cxn modelId="{400B9369-F7F9-429B-A53A-998AFE1969C3}" type="presParOf" srcId="{DDF33D11-897C-4853-A122-5002B4E6961A}" destId="{363B8937-B2DD-45A3-8180-2084AEC2DBA8}" srcOrd="9" destOrd="0" presId="urn:microsoft.com/office/officeart/2008/layout/HexagonCluster"/>
    <dgm:cxn modelId="{DCD29C40-3C16-490C-B57F-96068E580832}" type="presParOf" srcId="{363B8937-B2DD-45A3-8180-2084AEC2DBA8}" destId="{A8DBBF4E-8E02-4C94-BC83-EFC0AE780A4B}" srcOrd="0" destOrd="0" presId="urn:microsoft.com/office/officeart/2008/layout/HexagonCluster"/>
    <dgm:cxn modelId="{36437272-B004-45E1-81BE-20CBE45F09EC}" type="presParOf" srcId="{DDF33D11-897C-4853-A122-5002B4E6961A}" destId="{04F7A4DD-BDE9-44E9-B134-5CE80E3F354D}" srcOrd="10" destOrd="0" presId="urn:microsoft.com/office/officeart/2008/layout/HexagonCluster"/>
    <dgm:cxn modelId="{B0E4FACB-4B4F-4788-AF75-592383861586}" type="presParOf" srcId="{04F7A4DD-BDE9-44E9-B134-5CE80E3F354D}" destId="{0CFDC62D-F304-49D0-BA85-422A1F479389}" srcOrd="0" destOrd="0" presId="urn:microsoft.com/office/officeart/2008/layout/HexagonCluster"/>
    <dgm:cxn modelId="{21D5192C-DA54-4036-BB8A-54E182B4478B}" type="presParOf" srcId="{DDF33D11-897C-4853-A122-5002B4E6961A}" destId="{3300C8CF-CE00-46FA-BBDA-BB0E26DC9C6A}" srcOrd="11" destOrd="0" presId="urn:microsoft.com/office/officeart/2008/layout/HexagonCluster"/>
    <dgm:cxn modelId="{4BB8B484-F771-4ED8-819E-46809E8FE4D9}" type="presParOf" srcId="{3300C8CF-CE00-46FA-BBDA-BB0E26DC9C6A}" destId="{88650F9E-C7CA-411A-B939-8F3FD97FC87C}" srcOrd="0" destOrd="0" presId="urn:microsoft.com/office/officeart/2008/layout/HexagonCluster"/>
    <dgm:cxn modelId="{CD29208A-73DA-4DA8-873E-FD7D18E20FF0}" type="presParOf" srcId="{DDF33D11-897C-4853-A122-5002B4E6961A}" destId="{FE306F8C-FCCF-4627-9A25-2807E4872948}" srcOrd="12" destOrd="0" presId="urn:microsoft.com/office/officeart/2008/layout/HexagonCluster"/>
    <dgm:cxn modelId="{03A2BB5C-DC7E-46CA-9F58-02F9117181FD}" type="presParOf" srcId="{FE306F8C-FCCF-4627-9A25-2807E4872948}" destId="{EE65967C-B441-4A84-8041-CCC4064463A5}" srcOrd="0" destOrd="0" presId="urn:microsoft.com/office/officeart/2008/layout/HexagonCluster"/>
    <dgm:cxn modelId="{54C66FC7-4B56-4D7A-8728-9CA22B0B70EE}" type="presParOf" srcId="{DDF33D11-897C-4853-A122-5002B4E6961A}" destId="{E5BD0AE2-08E2-49F1-8C35-4C0956E3392D}" srcOrd="13" destOrd="0" presId="urn:microsoft.com/office/officeart/2008/layout/HexagonCluster"/>
    <dgm:cxn modelId="{F1158050-2039-4279-A5DB-F35C9AE73B26}" type="presParOf" srcId="{E5BD0AE2-08E2-49F1-8C35-4C0956E3392D}" destId="{276C0056-8B97-4A39-B39D-5EFE4AB5E95C}" srcOrd="0" destOrd="0" presId="urn:microsoft.com/office/officeart/2008/layout/HexagonCluster"/>
    <dgm:cxn modelId="{10636CC9-C47A-4514-9E77-C69DE54CD815}" type="presParOf" srcId="{DDF33D11-897C-4853-A122-5002B4E6961A}" destId="{F93FE828-DACA-4CA9-A10C-8EC881A61964}" srcOrd="14" destOrd="0" presId="urn:microsoft.com/office/officeart/2008/layout/HexagonCluster"/>
    <dgm:cxn modelId="{58F9AC35-AE71-4BF2-ABEA-54B1CED21BE9}" type="presParOf" srcId="{F93FE828-DACA-4CA9-A10C-8EC881A61964}" destId="{F855D05B-651F-43B1-810A-D10F1692D338}" srcOrd="0" destOrd="0" presId="urn:microsoft.com/office/officeart/2008/layout/HexagonCluster"/>
    <dgm:cxn modelId="{EB2FAF93-3583-44C1-9F95-5B9CFE86A93C}" type="presParOf" srcId="{DDF33D11-897C-4853-A122-5002B4E6961A}" destId="{257ABE31-CD0E-41A3-8EEB-014CE1E6D206}" srcOrd="15" destOrd="0" presId="urn:microsoft.com/office/officeart/2008/layout/HexagonCluster"/>
    <dgm:cxn modelId="{6E694CDB-7628-4A88-8508-5A781AB76391}" type="presParOf" srcId="{257ABE31-CD0E-41A3-8EEB-014CE1E6D206}" destId="{278BFFE5-1139-472D-9BBF-E759D81EFCF3}" srcOrd="0" destOrd="0" presId="urn:microsoft.com/office/officeart/2008/layout/HexagonCluster"/>
    <dgm:cxn modelId="{78ADDCB6-53CA-47B8-A2E6-7BC1A1912163}" type="presParOf" srcId="{DDF33D11-897C-4853-A122-5002B4E6961A}" destId="{9BE5F322-DEEA-42C4-94E2-E0BC8567D57B}" srcOrd="16" destOrd="0" presId="urn:microsoft.com/office/officeart/2008/layout/HexagonCluster"/>
    <dgm:cxn modelId="{5FD69359-4EB8-4C62-B8EC-76A2C966EE32}" type="presParOf" srcId="{9BE5F322-DEEA-42C4-94E2-E0BC8567D57B}" destId="{A27F6E15-587D-404A-AF57-F023B35CE692}" srcOrd="0" destOrd="0" presId="urn:microsoft.com/office/officeart/2008/layout/HexagonCluster"/>
    <dgm:cxn modelId="{EA515724-57B6-4824-BCCC-054BF6E52211}" type="presParOf" srcId="{DDF33D11-897C-4853-A122-5002B4E6961A}" destId="{9558E807-1640-4D12-9446-C1B28CC3FBDA}" srcOrd="17" destOrd="0" presId="urn:microsoft.com/office/officeart/2008/layout/HexagonCluster"/>
    <dgm:cxn modelId="{6C4541DC-BBF6-43CA-B383-57607923EC74}" type="presParOf" srcId="{9558E807-1640-4D12-9446-C1B28CC3FBDA}" destId="{1CDA6A4A-3B3C-4FFF-96A2-034C2B8B797C}" srcOrd="0" destOrd="0" presId="urn:microsoft.com/office/officeart/2008/layout/HexagonCluster"/>
    <dgm:cxn modelId="{03CFFE97-B731-4E32-8CCE-4D8735438A21}" type="presParOf" srcId="{DDF33D11-897C-4853-A122-5002B4E6961A}" destId="{B8D8A304-B725-4795-A502-5930E475D348}" srcOrd="18" destOrd="0" presId="urn:microsoft.com/office/officeart/2008/layout/HexagonCluster"/>
    <dgm:cxn modelId="{949625E5-1E44-455A-A628-C00F3B76A483}" type="presParOf" srcId="{B8D8A304-B725-4795-A502-5930E475D348}" destId="{24240816-E074-4EAF-ACF7-ED2FC1FEA877}" srcOrd="0" destOrd="0" presId="urn:microsoft.com/office/officeart/2008/layout/HexagonCluster"/>
    <dgm:cxn modelId="{A9847491-D725-4847-97A1-D89C91CA80D8}" type="presParOf" srcId="{DDF33D11-897C-4853-A122-5002B4E6961A}" destId="{5F88A15A-4974-41AC-A736-961DA3580E33}" srcOrd="19" destOrd="0" presId="urn:microsoft.com/office/officeart/2008/layout/HexagonCluster"/>
    <dgm:cxn modelId="{71857342-4D6D-460C-9008-EA740673240E}" type="presParOf" srcId="{5F88A15A-4974-41AC-A736-961DA3580E33}" destId="{7786D758-7BA0-40B4-9814-13CC0799DFA7}"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3D74A7C-D518-443F-A349-CA54D2618C68}" type="doc">
      <dgm:prSet loTypeId="urn:microsoft.com/office/officeart/2005/8/layout/bList2" loCatId="list" qsTypeId="urn:microsoft.com/office/officeart/2005/8/quickstyle/simple1" qsCatId="simple" csTypeId="urn:microsoft.com/office/officeart/2005/8/colors/colorful1" csCatId="colorful" phldr="1"/>
      <dgm:spPr/>
    </dgm:pt>
    <dgm:pt modelId="{B22E72C3-89C9-48BA-9346-E911CBE32EED}">
      <dgm:prSet phldrT="[Text]"/>
      <dgm:spPr/>
      <dgm:t>
        <a:bodyPr/>
        <a:lstStyle/>
        <a:p>
          <a:r>
            <a:rPr lang="en-US" dirty="0"/>
            <a:t>Leadership</a:t>
          </a:r>
        </a:p>
      </dgm:t>
    </dgm:pt>
    <dgm:pt modelId="{235478D2-ECDB-49F9-BF9E-61C63E0750A0}" type="parTrans" cxnId="{239C5FC6-0093-4E62-9736-EBBD05FDBB1C}">
      <dgm:prSet/>
      <dgm:spPr/>
      <dgm:t>
        <a:bodyPr/>
        <a:lstStyle/>
        <a:p>
          <a:endParaRPr lang="en-US"/>
        </a:p>
      </dgm:t>
    </dgm:pt>
    <dgm:pt modelId="{F27E2BBB-9208-486D-806B-F567AB74BD68}" type="sibTrans" cxnId="{239C5FC6-0093-4E62-9736-EBBD05FDBB1C}">
      <dgm:prSet/>
      <dgm:spPr/>
      <dgm:t>
        <a:bodyPr/>
        <a:lstStyle/>
        <a:p>
          <a:endParaRPr lang="en-US"/>
        </a:p>
      </dgm:t>
    </dgm:pt>
    <dgm:pt modelId="{4D0F8A27-E0F9-4AE1-85F7-28586D83A37E}">
      <dgm:prSet phldrT="[Text]"/>
      <dgm:spPr/>
      <dgm:t>
        <a:bodyPr/>
        <a:lstStyle/>
        <a:p>
          <a:pPr algn="ctr"/>
          <a:r>
            <a:rPr lang="en-US" dirty="0"/>
            <a:t>Teacher PD</a:t>
          </a:r>
        </a:p>
      </dgm:t>
    </dgm:pt>
    <dgm:pt modelId="{0B072E93-0063-41D6-809E-6543A96BB815}" type="parTrans" cxnId="{A62DF8F7-DD58-4035-A2E0-985CB3618EE8}">
      <dgm:prSet/>
      <dgm:spPr/>
      <dgm:t>
        <a:bodyPr/>
        <a:lstStyle/>
        <a:p>
          <a:endParaRPr lang="en-US"/>
        </a:p>
      </dgm:t>
    </dgm:pt>
    <dgm:pt modelId="{F63A3156-6ACF-42E2-8E5D-6D95142551A6}" type="sibTrans" cxnId="{A62DF8F7-DD58-4035-A2E0-985CB3618EE8}">
      <dgm:prSet/>
      <dgm:spPr/>
      <dgm:t>
        <a:bodyPr/>
        <a:lstStyle/>
        <a:p>
          <a:endParaRPr lang="en-US"/>
        </a:p>
      </dgm:t>
    </dgm:pt>
    <dgm:pt modelId="{4CDE0100-C068-4AA5-B39F-FE385BB1241F}">
      <dgm:prSet phldrT="[Text]"/>
      <dgm:spPr/>
      <dgm:t>
        <a:bodyPr/>
        <a:lstStyle/>
        <a:p>
          <a:pPr algn="ctr"/>
          <a:r>
            <a:rPr lang="en-US" dirty="0"/>
            <a:t>Barriers</a:t>
          </a:r>
        </a:p>
      </dgm:t>
    </dgm:pt>
    <dgm:pt modelId="{DC81958A-65FA-4DAC-A185-65A665826064}" type="parTrans" cxnId="{E4725067-74F4-4D7A-B8F0-46A22F59E10E}">
      <dgm:prSet/>
      <dgm:spPr/>
      <dgm:t>
        <a:bodyPr/>
        <a:lstStyle/>
        <a:p>
          <a:endParaRPr lang="en-US"/>
        </a:p>
      </dgm:t>
    </dgm:pt>
    <dgm:pt modelId="{12B441E0-911D-4976-83EB-2A17D26D655F}" type="sibTrans" cxnId="{E4725067-74F4-4D7A-B8F0-46A22F59E10E}">
      <dgm:prSet/>
      <dgm:spPr/>
      <dgm:t>
        <a:bodyPr/>
        <a:lstStyle/>
        <a:p>
          <a:endParaRPr lang="en-US"/>
        </a:p>
      </dgm:t>
    </dgm:pt>
    <dgm:pt modelId="{1B43B3B4-CC30-4A2F-AE56-D32C88C8CC69}" type="pres">
      <dgm:prSet presAssocID="{53D74A7C-D518-443F-A349-CA54D2618C68}" presName="diagram" presStyleCnt="0">
        <dgm:presLayoutVars>
          <dgm:dir/>
          <dgm:animLvl val="lvl"/>
          <dgm:resizeHandles val="exact"/>
        </dgm:presLayoutVars>
      </dgm:prSet>
      <dgm:spPr/>
    </dgm:pt>
    <dgm:pt modelId="{E51F815D-B89B-4176-9352-1175E1EF26F5}" type="pres">
      <dgm:prSet presAssocID="{B22E72C3-89C9-48BA-9346-E911CBE32EED}" presName="compNode" presStyleCnt="0"/>
      <dgm:spPr/>
    </dgm:pt>
    <dgm:pt modelId="{49070F3E-23C1-431B-A5F9-7103DE120E86}" type="pres">
      <dgm:prSet presAssocID="{B22E72C3-89C9-48BA-9346-E911CBE32EED}" presName="childRect" presStyleLbl="bgAcc1" presStyleIdx="0" presStyleCnt="3" custLinFactNeighborX="-232" custLinFactNeighborY="-411">
        <dgm:presLayoutVars>
          <dgm:bulletEnabled val="1"/>
        </dgm:presLayoutVars>
      </dgm:prSet>
      <dgm:spPr>
        <a:blipFill rotWithShape="0">
          <a:blip xmlns:r="http://schemas.openxmlformats.org/officeDocument/2006/relationships" r:embed="rId1">
            <a:duotone>
              <a:schemeClr val="accent2">
                <a:shade val="45000"/>
                <a:satMod val="135000"/>
              </a:schemeClr>
              <a:prstClr val="white"/>
            </a:duotone>
          </a:blip>
          <a:stretch>
            <a:fillRect/>
          </a:stretch>
        </a:blipFill>
      </dgm:spPr>
      <dgm:extLst>
        <a:ext uri="{E40237B7-FDA0-4F09-8148-C483321AD2D9}">
          <dgm14:cNvPr xmlns:dgm14="http://schemas.microsoft.com/office/drawing/2010/diagram" id="0" name="" title="mentor"/>
        </a:ext>
      </dgm:extLst>
    </dgm:pt>
    <dgm:pt modelId="{AFEBE583-9494-4516-9059-159BDA4B2E01}" type="pres">
      <dgm:prSet presAssocID="{B22E72C3-89C9-48BA-9346-E911CBE32EED}" presName="parentText" presStyleLbl="node1" presStyleIdx="0" presStyleCnt="0">
        <dgm:presLayoutVars>
          <dgm:chMax val="0"/>
          <dgm:bulletEnabled val="1"/>
        </dgm:presLayoutVars>
      </dgm:prSet>
      <dgm:spPr/>
    </dgm:pt>
    <dgm:pt modelId="{16C91D6B-5C5C-458E-A4F7-16B35CAC9814}" type="pres">
      <dgm:prSet presAssocID="{B22E72C3-89C9-48BA-9346-E911CBE32EED}" presName="parentRect" presStyleLbl="alignNode1" presStyleIdx="0" presStyleCnt="3"/>
      <dgm:spPr/>
    </dgm:pt>
    <dgm:pt modelId="{0085F458-E521-4C72-9EAC-637BFB76B43C}" type="pres">
      <dgm:prSet presAssocID="{B22E72C3-89C9-48BA-9346-E911CBE32EED}" presName="adorn" presStyleLbl="fgAccFollowNode1" presStyleIdx="0" presStyleCnt="3"/>
      <dgm:spPr>
        <a:blipFill rotWithShape="1">
          <a:blip xmlns:r="http://schemas.openxmlformats.org/officeDocument/2006/relationships" r:embed="rId2">
            <a:duotone>
              <a:schemeClr val="accent2">
                <a:shade val="45000"/>
                <a:satMod val="135000"/>
              </a:schemeClr>
              <a:prstClr val="white"/>
            </a:duotone>
          </a:blip>
          <a:stretch>
            <a:fillRect/>
          </a:stretch>
        </a:blipFill>
      </dgm:spPr>
      <dgm:extLst>
        <a:ext uri="{E40237B7-FDA0-4F09-8148-C483321AD2D9}">
          <dgm14:cNvPr xmlns:dgm14="http://schemas.microsoft.com/office/drawing/2010/diagram" id="0" name="" title="leader"/>
        </a:ext>
      </dgm:extLst>
    </dgm:pt>
    <dgm:pt modelId="{9A1EF9FB-777E-435A-B089-767C0A1AA10C}" type="pres">
      <dgm:prSet presAssocID="{F27E2BBB-9208-486D-806B-F567AB74BD68}" presName="sibTrans" presStyleLbl="sibTrans2D1" presStyleIdx="0" presStyleCnt="0"/>
      <dgm:spPr/>
    </dgm:pt>
    <dgm:pt modelId="{A2150C43-0173-47B1-8C9E-F99A4ABB2A37}" type="pres">
      <dgm:prSet presAssocID="{4D0F8A27-E0F9-4AE1-85F7-28586D83A37E}" presName="compNode" presStyleCnt="0"/>
      <dgm:spPr/>
    </dgm:pt>
    <dgm:pt modelId="{7FD2D83A-E7B1-4271-9677-83DA091B7C76}" type="pres">
      <dgm:prSet presAssocID="{4D0F8A27-E0F9-4AE1-85F7-28586D83A37E}" presName="childRect" presStyleLbl="bgAcc1" presStyleIdx="1" presStyleCnt="3">
        <dgm:presLayoutVars>
          <dgm:bulletEnabled val="1"/>
        </dgm:presLayoutVars>
      </dgm:prSet>
      <dgm:spPr>
        <a:blipFill rotWithShape="0">
          <a:blip xmlns:r="http://schemas.openxmlformats.org/officeDocument/2006/relationships" r:embed="rId3">
            <a:duotone>
              <a:schemeClr val="accent3">
                <a:shade val="45000"/>
                <a:satMod val="135000"/>
              </a:schemeClr>
              <a:prstClr val="white"/>
            </a:duotone>
          </a:blip>
          <a:stretch>
            <a:fillRect/>
          </a:stretch>
        </a:blipFill>
      </dgm:spPr>
      <dgm:extLst>
        <a:ext uri="{E40237B7-FDA0-4F09-8148-C483321AD2D9}">
          <dgm14:cNvPr xmlns:dgm14="http://schemas.microsoft.com/office/drawing/2010/diagram" id="0" name="" title="calendar"/>
        </a:ext>
      </dgm:extLst>
    </dgm:pt>
    <dgm:pt modelId="{333B4328-DFFE-4555-9ACD-E8109C5EFCEA}" type="pres">
      <dgm:prSet presAssocID="{4D0F8A27-E0F9-4AE1-85F7-28586D83A37E}" presName="parentText" presStyleLbl="node1" presStyleIdx="0" presStyleCnt="0">
        <dgm:presLayoutVars>
          <dgm:chMax val="0"/>
          <dgm:bulletEnabled val="1"/>
        </dgm:presLayoutVars>
      </dgm:prSet>
      <dgm:spPr/>
    </dgm:pt>
    <dgm:pt modelId="{63A24FC7-6C85-4B89-914F-CBB4DAD653D5}" type="pres">
      <dgm:prSet presAssocID="{4D0F8A27-E0F9-4AE1-85F7-28586D83A37E}" presName="parentRect" presStyleLbl="alignNode1" presStyleIdx="1" presStyleCnt="3"/>
      <dgm:spPr/>
    </dgm:pt>
    <dgm:pt modelId="{ECDFE392-84EE-443C-BBB5-D2AB7739EF7D}" type="pres">
      <dgm:prSet presAssocID="{4D0F8A27-E0F9-4AE1-85F7-28586D83A37E}" presName="adorn" presStyleLbl="fgAccFollowNode1" presStyleIdx="1" presStyleCnt="3"/>
      <dgm:spPr>
        <a:blipFill rotWithShape="1">
          <a:blip xmlns:r="http://schemas.openxmlformats.org/officeDocument/2006/relationships" r:embed="rId4">
            <a:duotone>
              <a:schemeClr val="accent3">
                <a:shade val="45000"/>
                <a:satMod val="135000"/>
              </a:schemeClr>
              <a:prstClr val="white"/>
            </a:duotone>
          </a:blip>
          <a:stretch>
            <a:fillRect/>
          </a:stretch>
        </a:blipFill>
      </dgm:spPr>
      <dgm:extLst>
        <a:ext uri="{E40237B7-FDA0-4F09-8148-C483321AD2D9}">
          <dgm14:cNvPr xmlns:dgm14="http://schemas.microsoft.com/office/drawing/2010/diagram" id="0" name="" title="PD"/>
        </a:ext>
      </dgm:extLst>
    </dgm:pt>
    <dgm:pt modelId="{AB3CA28C-0BAB-4EDD-A684-90ADFB1774D7}" type="pres">
      <dgm:prSet presAssocID="{F63A3156-6ACF-42E2-8E5D-6D95142551A6}" presName="sibTrans" presStyleLbl="sibTrans2D1" presStyleIdx="0" presStyleCnt="0"/>
      <dgm:spPr/>
    </dgm:pt>
    <dgm:pt modelId="{76A55956-B5F0-4687-BD42-AF95D48F2DB8}" type="pres">
      <dgm:prSet presAssocID="{4CDE0100-C068-4AA5-B39F-FE385BB1241F}" presName="compNode" presStyleCnt="0"/>
      <dgm:spPr/>
    </dgm:pt>
    <dgm:pt modelId="{17A8ED96-9349-42BF-A09D-B0782AB10515}" type="pres">
      <dgm:prSet presAssocID="{4CDE0100-C068-4AA5-B39F-FE385BB1241F}" presName="childRect" presStyleLbl="bgAcc1" presStyleIdx="2" presStyleCnt="3">
        <dgm:presLayoutVars>
          <dgm:bulletEnabled val="1"/>
        </dgm:presLayoutVars>
      </dgm:prSet>
      <dgm:spPr>
        <a:blipFill rotWithShape="0">
          <a:blip xmlns:r="http://schemas.openxmlformats.org/officeDocument/2006/relationships" r:embed="rId5">
            <a:duotone>
              <a:schemeClr val="accent4">
                <a:shade val="45000"/>
                <a:satMod val="135000"/>
              </a:schemeClr>
              <a:prstClr val="white"/>
            </a:duotone>
          </a:blip>
          <a:stretch>
            <a:fillRect/>
          </a:stretch>
        </a:blipFill>
      </dgm:spPr>
      <dgm:extLst>
        <a:ext uri="{E40237B7-FDA0-4F09-8148-C483321AD2D9}">
          <dgm14:cNvPr xmlns:dgm14="http://schemas.microsoft.com/office/drawing/2010/diagram" id="0" name="" title="teacher"/>
        </a:ext>
      </dgm:extLst>
    </dgm:pt>
    <dgm:pt modelId="{937DDD1C-664A-4C6C-87DF-10124D9ADE2A}" type="pres">
      <dgm:prSet presAssocID="{4CDE0100-C068-4AA5-B39F-FE385BB1241F}" presName="parentText" presStyleLbl="node1" presStyleIdx="0" presStyleCnt="0">
        <dgm:presLayoutVars>
          <dgm:chMax val="0"/>
          <dgm:bulletEnabled val="1"/>
        </dgm:presLayoutVars>
      </dgm:prSet>
      <dgm:spPr/>
    </dgm:pt>
    <dgm:pt modelId="{F2172ABE-EDBB-4FC8-8501-51AE446DCB32}" type="pres">
      <dgm:prSet presAssocID="{4CDE0100-C068-4AA5-B39F-FE385BB1241F}" presName="parentRect" presStyleLbl="alignNode1" presStyleIdx="2" presStyleCnt="3"/>
      <dgm:spPr/>
    </dgm:pt>
    <dgm:pt modelId="{CF786AD8-839B-40C1-8AC4-C4502ACC5896}" type="pres">
      <dgm:prSet presAssocID="{4CDE0100-C068-4AA5-B39F-FE385BB1241F}" presName="adorn" presStyleLbl="fgAccFollowNode1" presStyleIdx="2" presStyleCnt="3"/>
      <dgm:spPr>
        <a:blipFill rotWithShape="1">
          <a:blip xmlns:r="http://schemas.openxmlformats.org/officeDocument/2006/relationships" r:embed="rId6">
            <a:duotone>
              <a:schemeClr val="accent4">
                <a:shade val="45000"/>
                <a:satMod val="135000"/>
              </a:schemeClr>
              <a:prstClr val="white"/>
            </a:duotone>
          </a:blip>
          <a:stretch>
            <a:fillRect/>
          </a:stretch>
        </a:blipFill>
      </dgm:spPr>
      <dgm:extLst>
        <a:ext uri="{E40237B7-FDA0-4F09-8148-C483321AD2D9}">
          <dgm14:cNvPr xmlns:dgm14="http://schemas.microsoft.com/office/drawing/2010/diagram" id="0" name="" title="isolation"/>
        </a:ext>
      </dgm:extLst>
    </dgm:pt>
  </dgm:ptLst>
  <dgm:cxnLst>
    <dgm:cxn modelId="{76981118-4DBC-4487-863E-3E6D5B1AD70D}" type="presOf" srcId="{4D0F8A27-E0F9-4AE1-85F7-28586D83A37E}" destId="{333B4328-DFFE-4555-9ACD-E8109C5EFCEA}" srcOrd="0" destOrd="0" presId="urn:microsoft.com/office/officeart/2005/8/layout/bList2"/>
    <dgm:cxn modelId="{5A28B431-3783-4F0A-997A-37F3A37FF4DB}" type="presOf" srcId="{53D74A7C-D518-443F-A349-CA54D2618C68}" destId="{1B43B3B4-CC30-4A2F-AE56-D32C88C8CC69}" srcOrd="0" destOrd="0" presId="urn:microsoft.com/office/officeart/2005/8/layout/bList2"/>
    <dgm:cxn modelId="{F0EFAE63-D3BC-4A98-9601-911A92BD1765}" type="presOf" srcId="{4CDE0100-C068-4AA5-B39F-FE385BB1241F}" destId="{F2172ABE-EDBB-4FC8-8501-51AE446DCB32}" srcOrd="1" destOrd="0" presId="urn:microsoft.com/office/officeart/2005/8/layout/bList2"/>
    <dgm:cxn modelId="{E4725067-74F4-4D7A-B8F0-46A22F59E10E}" srcId="{53D74A7C-D518-443F-A349-CA54D2618C68}" destId="{4CDE0100-C068-4AA5-B39F-FE385BB1241F}" srcOrd="2" destOrd="0" parTransId="{DC81958A-65FA-4DAC-A185-65A665826064}" sibTransId="{12B441E0-911D-4976-83EB-2A17D26D655F}"/>
    <dgm:cxn modelId="{11BC3968-AFC8-4602-9F37-8E45CD6A4AF4}" type="presOf" srcId="{F63A3156-6ACF-42E2-8E5D-6D95142551A6}" destId="{AB3CA28C-0BAB-4EDD-A684-90ADFB1774D7}" srcOrd="0" destOrd="0" presId="urn:microsoft.com/office/officeart/2005/8/layout/bList2"/>
    <dgm:cxn modelId="{8E7DE15A-473C-420A-AE65-14313ECA441C}" type="presOf" srcId="{B22E72C3-89C9-48BA-9346-E911CBE32EED}" destId="{16C91D6B-5C5C-458E-A4F7-16B35CAC9814}" srcOrd="1" destOrd="0" presId="urn:microsoft.com/office/officeart/2005/8/layout/bList2"/>
    <dgm:cxn modelId="{E53D3C85-FABC-4B5A-BD15-64711508A9A5}" type="presOf" srcId="{4CDE0100-C068-4AA5-B39F-FE385BB1241F}" destId="{937DDD1C-664A-4C6C-87DF-10124D9ADE2A}" srcOrd="0" destOrd="0" presId="urn:microsoft.com/office/officeart/2005/8/layout/bList2"/>
    <dgm:cxn modelId="{8CC0C69C-6B07-40D2-9A44-74F6E9E1CE6D}" type="presOf" srcId="{4D0F8A27-E0F9-4AE1-85F7-28586D83A37E}" destId="{63A24FC7-6C85-4B89-914F-CBB4DAD653D5}" srcOrd="1" destOrd="0" presId="urn:microsoft.com/office/officeart/2005/8/layout/bList2"/>
    <dgm:cxn modelId="{F56E40B4-3754-47FB-80E3-31AA1855385B}" type="presOf" srcId="{F27E2BBB-9208-486D-806B-F567AB74BD68}" destId="{9A1EF9FB-777E-435A-B089-767C0A1AA10C}" srcOrd="0" destOrd="0" presId="urn:microsoft.com/office/officeart/2005/8/layout/bList2"/>
    <dgm:cxn modelId="{239C5FC6-0093-4E62-9736-EBBD05FDBB1C}" srcId="{53D74A7C-D518-443F-A349-CA54D2618C68}" destId="{B22E72C3-89C9-48BA-9346-E911CBE32EED}" srcOrd="0" destOrd="0" parTransId="{235478D2-ECDB-49F9-BF9E-61C63E0750A0}" sibTransId="{F27E2BBB-9208-486D-806B-F567AB74BD68}"/>
    <dgm:cxn modelId="{FA918BF0-0B6E-4334-847E-101D54A5860B}" type="presOf" srcId="{B22E72C3-89C9-48BA-9346-E911CBE32EED}" destId="{AFEBE583-9494-4516-9059-159BDA4B2E01}" srcOrd="0" destOrd="0" presId="urn:microsoft.com/office/officeart/2005/8/layout/bList2"/>
    <dgm:cxn modelId="{A62DF8F7-DD58-4035-A2E0-985CB3618EE8}" srcId="{53D74A7C-D518-443F-A349-CA54D2618C68}" destId="{4D0F8A27-E0F9-4AE1-85F7-28586D83A37E}" srcOrd="1" destOrd="0" parTransId="{0B072E93-0063-41D6-809E-6543A96BB815}" sibTransId="{F63A3156-6ACF-42E2-8E5D-6D95142551A6}"/>
    <dgm:cxn modelId="{60A14C32-09AC-40DE-8DC2-D0A763E02876}" type="presParOf" srcId="{1B43B3B4-CC30-4A2F-AE56-D32C88C8CC69}" destId="{E51F815D-B89B-4176-9352-1175E1EF26F5}" srcOrd="0" destOrd="0" presId="urn:microsoft.com/office/officeart/2005/8/layout/bList2"/>
    <dgm:cxn modelId="{EF7C34BD-B635-4723-A488-D0BBEDF886C8}" type="presParOf" srcId="{E51F815D-B89B-4176-9352-1175E1EF26F5}" destId="{49070F3E-23C1-431B-A5F9-7103DE120E86}" srcOrd="0" destOrd="0" presId="urn:microsoft.com/office/officeart/2005/8/layout/bList2"/>
    <dgm:cxn modelId="{A68A0C76-91F8-4F62-ACAA-E52F388286FD}" type="presParOf" srcId="{E51F815D-B89B-4176-9352-1175E1EF26F5}" destId="{AFEBE583-9494-4516-9059-159BDA4B2E01}" srcOrd="1" destOrd="0" presId="urn:microsoft.com/office/officeart/2005/8/layout/bList2"/>
    <dgm:cxn modelId="{311C73AF-2AB7-4B52-8420-267558C26BE1}" type="presParOf" srcId="{E51F815D-B89B-4176-9352-1175E1EF26F5}" destId="{16C91D6B-5C5C-458E-A4F7-16B35CAC9814}" srcOrd="2" destOrd="0" presId="urn:microsoft.com/office/officeart/2005/8/layout/bList2"/>
    <dgm:cxn modelId="{71EACD09-1D0D-42FD-B6C9-3B994D647E2C}" type="presParOf" srcId="{E51F815D-B89B-4176-9352-1175E1EF26F5}" destId="{0085F458-E521-4C72-9EAC-637BFB76B43C}" srcOrd="3" destOrd="0" presId="urn:microsoft.com/office/officeart/2005/8/layout/bList2"/>
    <dgm:cxn modelId="{EBDF0946-23B1-45BA-A6B3-6F3D5788643B}" type="presParOf" srcId="{1B43B3B4-CC30-4A2F-AE56-D32C88C8CC69}" destId="{9A1EF9FB-777E-435A-B089-767C0A1AA10C}" srcOrd="1" destOrd="0" presId="urn:microsoft.com/office/officeart/2005/8/layout/bList2"/>
    <dgm:cxn modelId="{91F11BD0-3DB4-4142-85EC-214E23D36204}" type="presParOf" srcId="{1B43B3B4-CC30-4A2F-AE56-D32C88C8CC69}" destId="{A2150C43-0173-47B1-8C9E-F99A4ABB2A37}" srcOrd="2" destOrd="0" presId="urn:microsoft.com/office/officeart/2005/8/layout/bList2"/>
    <dgm:cxn modelId="{3E0A896E-D8F1-4F86-A600-DB930173D2D1}" type="presParOf" srcId="{A2150C43-0173-47B1-8C9E-F99A4ABB2A37}" destId="{7FD2D83A-E7B1-4271-9677-83DA091B7C76}" srcOrd="0" destOrd="0" presId="urn:microsoft.com/office/officeart/2005/8/layout/bList2"/>
    <dgm:cxn modelId="{AEDB31EA-6AD5-4EEC-B3BB-BC1D77B16B65}" type="presParOf" srcId="{A2150C43-0173-47B1-8C9E-F99A4ABB2A37}" destId="{333B4328-DFFE-4555-9ACD-E8109C5EFCEA}" srcOrd="1" destOrd="0" presId="urn:microsoft.com/office/officeart/2005/8/layout/bList2"/>
    <dgm:cxn modelId="{1B3A2A4F-9C21-4325-9B83-37B227C9893A}" type="presParOf" srcId="{A2150C43-0173-47B1-8C9E-F99A4ABB2A37}" destId="{63A24FC7-6C85-4B89-914F-CBB4DAD653D5}" srcOrd="2" destOrd="0" presId="urn:microsoft.com/office/officeart/2005/8/layout/bList2"/>
    <dgm:cxn modelId="{EAD222C7-FABE-4D05-AAD9-D9269D6BE9D7}" type="presParOf" srcId="{A2150C43-0173-47B1-8C9E-F99A4ABB2A37}" destId="{ECDFE392-84EE-443C-BBB5-D2AB7739EF7D}" srcOrd="3" destOrd="0" presId="urn:microsoft.com/office/officeart/2005/8/layout/bList2"/>
    <dgm:cxn modelId="{FB439ACC-9C09-4300-814D-6215F429706E}" type="presParOf" srcId="{1B43B3B4-CC30-4A2F-AE56-D32C88C8CC69}" destId="{AB3CA28C-0BAB-4EDD-A684-90ADFB1774D7}" srcOrd="3" destOrd="0" presId="urn:microsoft.com/office/officeart/2005/8/layout/bList2"/>
    <dgm:cxn modelId="{CE02D0EB-3D5A-4BE4-AE44-B8B1328A223C}" type="presParOf" srcId="{1B43B3B4-CC30-4A2F-AE56-D32C88C8CC69}" destId="{76A55956-B5F0-4687-BD42-AF95D48F2DB8}" srcOrd="4" destOrd="0" presId="urn:microsoft.com/office/officeart/2005/8/layout/bList2"/>
    <dgm:cxn modelId="{76923E26-5356-4420-82FA-9B32A97F722D}" type="presParOf" srcId="{76A55956-B5F0-4687-BD42-AF95D48F2DB8}" destId="{17A8ED96-9349-42BF-A09D-B0782AB10515}" srcOrd="0" destOrd="0" presId="urn:microsoft.com/office/officeart/2005/8/layout/bList2"/>
    <dgm:cxn modelId="{CD590900-76AC-401B-ACCA-790AA6D89FF2}" type="presParOf" srcId="{76A55956-B5F0-4687-BD42-AF95D48F2DB8}" destId="{937DDD1C-664A-4C6C-87DF-10124D9ADE2A}" srcOrd="1" destOrd="0" presId="urn:microsoft.com/office/officeart/2005/8/layout/bList2"/>
    <dgm:cxn modelId="{AB1C3560-4FBB-4E08-A47E-82CC4FE63234}" type="presParOf" srcId="{76A55956-B5F0-4687-BD42-AF95D48F2DB8}" destId="{F2172ABE-EDBB-4FC8-8501-51AE446DCB32}" srcOrd="2" destOrd="0" presId="urn:microsoft.com/office/officeart/2005/8/layout/bList2"/>
    <dgm:cxn modelId="{6D455A8E-2E99-48AE-A00A-8FBA38060B8A}" type="presParOf" srcId="{76A55956-B5F0-4687-BD42-AF95D48F2DB8}" destId="{CF786AD8-839B-40C1-8AC4-C4502ACC589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916FEC-0A73-46CB-898F-9A71F8D640CA}"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39E75ACE-DA58-4CD7-AF19-A0E1DA7161FB}">
      <dgm:prSet phldrT="[Text]"/>
      <dgm:spPr/>
      <dgm:t>
        <a:bodyPr/>
        <a:lstStyle/>
        <a:p>
          <a:r>
            <a:rPr lang="en-US" dirty="0"/>
            <a:t>Universal</a:t>
          </a:r>
        </a:p>
      </dgm:t>
    </dgm:pt>
    <dgm:pt modelId="{F4756C23-7171-4135-8E26-E9BD86BDA3AC}" type="parTrans" cxnId="{3A58AAAE-EB63-430A-A01E-8E93C007CA50}">
      <dgm:prSet/>
      <dgm:spPr/>
      <dgm:t>
        <a:bodyPr/>
        <a:lstStyle/>
        <a:p>
          <a:endParaRPr lang="en-US"/>
        </a:p>
      </dgm:t>
    </dgm:pt>
    <dgm:pt modelId="{313615B3-3ECE-4420-916B-38A1FDA68333}" type="sibTrans" cxnId="{3A58AAAE-EB63-430A-A01E-8E93C007CA50}">
      <dgm:prSet/>
      <dgm:spPr/>
      <dgm:t>
        <a:bodyPr/>
        <a:lstStyle/>
        <a:p>
          <a:endParaRPr lang="en-US"/>
        </a:p>
      </dgm:t>
    </dgm:pt>
    <dgm:pt modelId="{59D0C258-B508-434E-AE46-A73C12DD879B}">
      <dgm:prSet phldrT="[Text]"/>
      <dgm:spPr/>
      <dgm:t>
        <a:bodyPr/>
        <a:lstStyle/>
        <a:p>
          <a:r>
            <a:rPr lang="en-US" dirty="0"/>
            <a:t>UDL</a:t>
          </a:r>
        </a:p>
      </dgm:t>
    </dgm:pt>
    <dgm:pt modelId="{B7CB992C-3899-42B3-91A0-04B22A1E5E82}" type="parTrans" cxnId="{CC112DEC-1E62-4EFF-BB83-BD9413CF553A}">
      <dgm:prSet/>
      <dgm:spPr/>
      <dgm:t>
        <a:bodyPr/>
        <a:lstStyle/>
        <a:p>
          <a:endParaRPr lang="en-US"/>
        </a:p>
      </dgm:t>
    </dgm:pt>
    <dgm:pt modelId="{230C9503-12B5-40CF-8022-BE6276799887}" type="sibTrans" cxnId="{CC112DEC-1E62-4EFF-BB83-BD9413CF553A}">
      <dgm:prSet/>
      <dgm:spPr/>
      <dgm:t>
        <a:bodyPr/>
        <a:lstStyle/>
        <a:p>
          <a:endParaRPr lang="en-US"/>
        </a:p>
      </dgm:t>
    </dgm:pt>
    <dgm:pt modelId="{0163908B-0FE2-4198-800A-E1EB0E0AFA50}">
      <dgm:prSet phldrT="[Text]"/>
      <dgm:spPr/>
      <dgm:t>
        <a:bodyPr/>
        <a:lstStyle/>
        <a:p>
          <a:r>
            <a:rPr lang="en-US" dirty="0"/>
            <a:t>MTSS</a:t>
          </a:r>
        </a:p>
      </dgm:t>
    </dgm:pt>
    <dgm:pt modelId="{1BF0D1E8-3EEB-40D4-A417-D5E57F51CF06}" type="parTrans" cxnId="{8D8CEDE8-CB59-474A-8F80-B4C801B11203}">
      <dgm:prSet/>
      <dgm:spPr/>
      <dgm:t>
        <a:bodyPr/>
        <a:lstStyle/>
        <a:p>
          <a:endParaRPr lang="en-US"/>
        </a:p>
      </dgm:t>
    </dgm:pt>
    <dgm:pt modelId="{35A9471B-5362-45C9-BCDF-289A16B2BDCD}" type="sibTrans" cxnId="{8D8CEDE8-CB59-474A-8F80-B4C801B11203}">
      <dgm:prSet/>
      <dgm:spPr/>
      <dgm:t>
        <a:bodyPr/>
        <a:lstStyle/>
        <a:p>
          <a:endParaRPr lang="en-US"/>
        </a:p>
      </dgm:t>
    </dgm:pt>
    <dgm:pt modelId="{95942B07-252E-4A1C-84EC-643F98D4475E}">
      <dgm:prSet phldrT="[Text]"/>
      <dgm:spPr/>
      <dgm:t>
        <a:bodyPr/>
        <a:lstStyle/>
        <a:p>
          <a:r>
            <a:rPr lang="en-US" dirty="0"/>
            <a:t>Targeted</a:t>
          </a:r>
        </a:p>
      </dgm:t>
    </dgm:pt>
    <dgm:pt modelId="{92F95B7A-1CE3-47FB-8366-827DDED61618}" type="parTrans" cxnId="{41624568-D3FF-4076-BEEE-13E2E3496A67}">
      <dgm:prSet/>
      <dgm:spPr/>
      <dgm:t>
        <a:bodyPr/>
        <a:lstStyle/>
        <a:p>
          <a:endParaRPr lang="en-US"/>
        </a:p>
      </dgm:t>
    </dgm:pt>
    <dgm:pt modelId="{381D2915-38A2-46FD-8290-FAC145C38694}" type="sibTrans" cxnId="{41624568-D3FF-4076-BEEE-13E2E3496A67}">
      <dgm:prSet/>
      <dgm:spPr/>
      <dgm:t>
        <a:bodyPr/>
        <a:lstStyle/>
        <a:p>
          <a:endParaRPr lang="en-US"/>
        </a:p>
      </dgm:t>
    </dgm:pt>
    <dgm:pt modelId="{8AA7603F-9CBA-467C-8C2B-A6EBD1F5A972}">
      <dgm:prSet phldrT="[Text]"/>
      <dgm:spPr>
        <a:solidFill>
          <a:schemeClr val="accent1"/>
        </a:solidFill>
      </dgm:spPr>
      <dgm:t>
        <a:bodyPr/>
        <a:lstStyle/>
        <a:p>
          <a:r>
            <a:rPr lang="en-US" dirty="0">
              <a:solidFill>
                <a:schemeClr val="tx1"/>
              </a:solidFill>
            </a:rPr>
            <a:t>PD</a:t>
          </a:r>
        </a:p>
      </dgm:t>
    </dgm:pt>
    <dgm:pt modelId="{FFD1A6CA-705C-4891-B759-D62058316518}" type="parTrans" cxnId="{2312FCFB-A9F6-4A2D-BAC8-93B6E9DD5104}">
      <dgm:prSet/>
      <dgm:spPr/>
      <dgm:t>
        <a:bodyPr/>
        <a:lstStyle/>
        <a:p>
          <a:endParaRPr lang="en-US"/>
        </a:p>
      </dgm:t>
    </dgm:pt>
    <dgm:pt modelId="{D628E8B4-EF3A-4181-944C-29C2776AA730}" type="sibTrans" cxnId="{2312FCFB-A9F6-4A2D-BAC8-93B6E9DD5104}">
      <dgm:prSet/>
      <dgm:spPr/>
      <dgm:t>
        <a:bodyPr/>
        <a:lstStyle/>
        <a:p>
          <a:endParaRPr lang="en-US"/>
        </a:p>
      </dgm:t>
    </dgm:pt>
    <dgm:pt modelId="{44BD061E-F3EF-4316-AF2B-1526F2D60337}">
      <dgm:prSet phldrT="[Text]"/>
      <dgm:spPr/>
      <dgm:t>
        <a:bodyPr/>
        <a:lstStyle/>
        <a:p>
          <a:r>
            <a:rPr lang="en-US" dirty="0"/>
            <a:t>Personalized</a:t>
          </a:r>
        </a:p>
      </dgm:t>
    </dgm:pt>
    <dgm:pt modelId="{33BF2A25-5836-476F-A9AE-66AAD2AA3F3F}" type="parTrans" cxnId="{A93805A9-AFFD-465E-895D-65E756E4393D}">
      <dgm:prSet/>
      <dgm:spPr/>
      <dgm:t>
        <a:bodyPr/>
        <a:lstStyle/>
        <a:p>
          <a:endParaRPr lang="en-US"/>
        </a:p>
      </dgm:t>
    </dgm:pt>
    <dgm:pt modelId="{11D83AE8-F4B7-4903-ACA7-C8A638CE7DCB}" type="sibTrans" cxnId="{A93805A9-AFFD-465E-895D-65E756E4393D}">
      <dgm:prSet/>
      <dgm:spPr/>
      <dgm:t>
        <a:bodyPr/>
        <a:lstStyle/>
        <a:p>
          <a:endParaRPr lang="en-US"/>
        </a:p>
      </dgm:t>
    </dgm:pt>
    <dgm:pt modelId="{71BB37ED-F189-4A1B-9B5E-D639E7886360}">
      <dgm:prSet phldrT="[Text]"/>
      <dgm:spPr>
        <a:solidFill>
          <a:srgbClr val="FFA7A7"/>
        </a:solidFill>
      </dgm:spPr>
      <dgm:t>
        <a:bodyPr/>
        <a:lstStyle/>
        <a:p>
          <a:r>
            <a:rPr lang="en-US" dirty="0"/>
            <a:t>Closing the Gap</a:t>
          </a:r>
        </a:p>
      </dgm:t>
    </dgm:pt>
    <dgm:pt modelId="{47B23E4A-6A42-4565-826D-74049999F8E2}" type="parTrans" cxnId="{FDF829AC-E64D-4926-8992-7523AAE0D63C}">
      <dgm:prSet/>
      <dgm:spPr/>
      <dgm:t>
        <a:bodyPr/>
        <a:lstStyle/>
        <a:p>
          <a:endParaRPr lang="en-US"/>
        </a:p>
      </dgm:t>
    </dgm:pt>
    <dgm:pt modelId="{36C199AE-E4AD-4611-88FB-EFEE74431B6F}" type="sibTrans" cxnId="{FDF829AC-E64D-4926-8992-7523AAE0D63C}">
      <dgm:prSet/>
      <dgm:spPr/>
      <dgm:t>
        <a:bodyPr/>
        <a:lstStyle/>
        <a:p>
          <a:endParaRPr lang="en-US"/>
        </a:p>
      </dgm:t>
    </dgm:pt>
    <dgm:pt modelId="{1BA2CB86-7D42-4049-B934-DB4286F7E844}">
      <dgm:prSet phldrT="[Text]"/>
      <dgm:spPr>
        <a:solidFill>
          <a:srgbClr val="FFA7A7"/>
        </a:solidFill>
      </dgm:spPr>
      <dgm:t>
        <a:bodyPr/>
        <a:lstStyle/>
        <a:p>
          <a:r>
            <a:rPr lang="en-US" dirty="0"/>
            <a:t>Explicit Instruction</a:t>
          </a:r>
        </a:p>
      </dgm:t>
    </dgm:pt>
    <dgm:pt modelId="{F3B579DD-9630-481B-89DE-816AE4CF7AD2}" type="parTrans" cxnId="{D0BED67B-E0D2-4322-814F-21C0B27B0A95}">
      <dgm:prSet/>
      <dgm:spPr/>
      <dgm:t>
        <a:bodyPr/>
        <a:lstStyle/>
        <a:p>
          <a:endParaRPr lang="en-US"/>
        </a:p>
      </dgm:t>
    </dgm:pt>
    <dgm:pt modelId="{557B5B4C-82A9-46AA-8F87-2C2133E91D19}" type="sibTrans" cxnId="{D0BED67B-E0D2-4322-814F-21C0B27B0A95}">
      <dgm:prSet/>
      <dgm:spPr/>
      <dgm:t>
        <a:bodyPr/>
        <a:lstStyle/>
        <a:p>
          <a:endParaRPr lang="en-US"/>
        </a:p>
      </dgm:t>
    </dgm:pt>
    <dgm:pt modelId="{32CF355B-B8A7-4797-AD1A-5F91270C7F7A}">
      <dgm:prSet phldrT="[Text]"/>
      <dgm:spPr>
        <a:solidFill>
          <a:schemeClr val="accent1"/>
        </a:solidFill>
      </dgm:spPr>
      <dgm:t>
        <a:bodyPr/>
        <a:lstStyle/>
        <a:p>
          <a:r>
            <a:rPr lang="en-US" dirty="0">
              <a:solidFill>
                <a:schemeClr val="tx1"/>
              </a:solidFill>
            </a:rPr>
            <a:t>Learning Environment</a:t>
          </a:r>
        </a:p>
      </dgm:t>
    </dgm:pt>
    <dgm:pt modelId="{FA33790E-6492-4223-A143-67DA51BBF7D3}" type="parTrans" cxnId="{5DF80C21-ECEF-4617-87D3-153E1240EF6C}">
      <dgm:prSet/>
      <dgm:spPr/>
      <dgm:t>
        <a:bodyPr/>
        <a:lstStyle/>
        <a:p>
          <a:endParaRPr lang="en-US"/>
        </a:p>
      </dgm:t>
    </dgm:pt>
    <dgm:pt modelId="{376B637F-D3CC-4648-B642-979EC9C1994D}" type="sibTrans" cxnId="{5DF80C21-ECEF-4617-87D3-153E1240EF6C}">
      <dgm:prSet/>
      <dgm:spPr/>
      <dgm:t>
        <a:bodyPr/>
        <a:lstStyle/>
        <a:p>
          <a:endParaRPr lang="en-US"/>
        </a:p>
      </dgm:t>
    </dgm:pt>
    <dgm:pt modelId="{2C46FAA9-7689-4160-AF05-1A9F4B663128}" type="pres">
      <dgm:prSet presAssocID="{BE916FEC-0A73-46CB-898F-9A71F8D640CA}" presName="linearFlow" presStyleCnt="0">
        <dgm:presLayoutVars>
          <dgm:dir/>
          <dgm:animLvl val="lvl"/>
          <dgm:resizeHandles/>
        </dgm:presLayoutVars>
      </dgm:prSet>
      <dgm:spPr/>
    </dgm:pt>
    <dgm:pt modelId="{FFE42A0F-722A-4BC7-9C10-2927DC36DBC7}" type="pres">
      <dgm:prSet presAssocID="{39E75ACE-DA58-4CD7-AF19-A0E1DA7161FB}" presName="compositeNode" presStyleCnt="0">
        <dgm:presLayoutVars>
          <dgm:bulletEnabled val="1"/>
        </dgm:presLayoutVars>
      </dgm:prSet>
      <dgm:spPr/>
    </dgm:pt>
    <dgm:pt modelId="{67666E16-A87B-478B-81E8-7FFACDD4AF63}" type="pres">
      <dgm:prSet presAssocID="{39E75ACE-DA58-4CD7-AF19-A0E1DA7161FB}" presName="image" presStyleLbl="fgImgPlace1" presStyleIdx="0" presStyleCnt="3"/>
      <dgm:spPr>
        <a:prstGeom prst="triangle">
          <a:avLst/>
        </a:prstGeom>
        <a:solidFill>
          <a:schemeClr val="accent3"/>
        </a:solidFill>
      </dgm:spPr>
    </dgm:pt>
    <dgm:pt modelId="{8C435118-4316-483D-BD26-3A43D269FA47}" type="pres">
      <dgm:prSet presAssocID="{39E75ACE-DA58-4CD7-AF19-A0E1DA7161FB}" presName="childNode" presStyleLbl="node1" presStyleIdx="0" presStyleCnt="3" custLinFactNeighborX="-1126" custLinFactNeighborY="-1538">
        <dgm:presLayoutVars>
          <dgm:bulletEnabled val="1"/>
        </dgm:presLayoutVars>
      </dgm:prSet>
      <dgm:spPr/>
    </dgm:pt>
    <dgm:pt modelId="{BA310BB9-D440-4E1D-BA53-29CA633355D6}" type="pres">
      <dgm:prSet presAssocID="{39E75ACE-DA58-4CD7-AF19-A0E1DA7161FB}" presName="parentNode" presStyleLbl="revTx" presStyleIdx="0" presStyleCnt="3">
        <dgm:presLayoutVars>
          <dgm:chMax val="0"/>
          <dgm:bulletEnabled val="1"/>
        </dgm:presLayoutVars>
      </dgm:prSet>
      <dgm:spPr/>
    </dgm:pt>
    <dgm:pt modelId="{9100E389-C1EC-414B-9F3F-AE973A49CEB2}" type="pres">
      <dgm:prSet presAssocID="{313615B3-3ECE-4420-916B-38A1FDA68333}" presName="sibTrans" presStyleCnt="0"/>
      <dgm:spPr/>
    </dgm:pt>
    <dgm:pt modelId="{C59695D6-4420-425D-A10A-142B1E76AA63}" type="pres">
      <dgm:prSet presAssocID="{95942B07-252E-4A1C-84EC-643F98D4475E}" presName="compositeNode" presStyleCnt="0">
        <dgm:presLayoutVars>
          <dgm:bulletEnabled val="1"/>
        </dgm:presLayoutVars>
      </dgm:prSet>
      <dgm:spPr/>
    </dgm:pt>
    <dgm:pt modelId="{C706A54F-0068-4296-ACD1-854F27C9F00D}" type="pres">
      <dgm:prSet presAssocID="{95942B07-252E-4A1C-84EC-643F98D4475E}" presName="image" presStyleLbl="fgImgPlace1" presStyleIdx="1" presStyleCnt="3"/>
      <dgm:spPr>
        <a:prstGeom prst="triangle">
          <a:avLst/>
        </a:prstGeom>
        <a:solidFill>
          <a:schemeClr val="accent1">
            <a:lumMod val="60000"/>
            <a:lumOff val="40000"/>
          </a:schemeClr>
        </a:solidFill>
      </dgm:spPr>
    </dgm:pt>
    <dgm:pt modelId="{4A0D2296-618C-4A7F-9A35-81094248A8E5}" type="pres">
      <dgm:prSet presAssocID="{95942B07-252E-4A1C-84EC-643F98D4475E}" presName="childNode" presStyleLbl="node1" presStyleIdx="1" presStyleCnt="3">
        <dgm:presLayoutVars>
          <dgm:bulletEnabled val="1"/>
        </dgm:presLayoutVars>
      </dgm:prSet>
      <dgm:spPr/>
    </dgm:pt>
    <dgm:pt modelId="{B6A7534F-539D-4602-9923-80456E6075F8}" type="pres">
      <dgm:prSet presAssocID="{95942B07-252E-4A1C-84EC-643F98D4475E}" presName="parentNode" presStyleLbl="revTx" presStyleIdx="1" presStyleCnt="3">
        <dgm:presLayoutVars>
          <dgm:chMax val="0"/>
          <dgm:bulletEnabled val="1"/>
        </dgm:presLayoutVars>
      </dgm:prSet>
      <dgm:spPr/>
    </dgm:pt>
    <dgm:pt modelId="{F828469C-45A2-4599-8007-D93540680336}" type="pres">
      <dgm:prSet presAssocID="{381D2915-38A2-46FD-8290-FAC145C38694}" presName="sibTrans" presStyleCnt="0"/>
      <dgm:spPr/>
    </dgm:pt>
    <dgm:pt modelId="{BB4C5B47-69AC-4994-B2CF-0D2CE4E821B3}" type="pres">
      <dgm:prSet presAssocID="{44BD061E-F3EF-4316-AF2B-1526F2D60337}" presName="compositeNode" presStyleCnt="0">
        <dgm:presLayoutVars>
          <dgm:bulletEnabled val="1"/>
        </dgm:presLayoutVars>
      </dgm:prSet>
      <dgm:spPr/>
    </dgm:pt>
    <dgm:pt modelId="{52CE0C88-4434-464F-8704-7E2BE74FDD0B}" type="pres">
      <dgm:prSet presAssocID="{44BD061E-F3EF-4316-AF2B-1526F2D60337}" presName="image" presStyleLbl="fgImgPlace1" presStyleIdx="2" presStyleCnt="3"/>
      <dgm:spPr>
        <a:prstGeom prst="triangle">
          <a:avLst/>
        </a:prstGeom>
        <a:solidFill>
          <a:srgbClr val="F0D4D1"/>
        </a:solidFill>
      </dgm:spPr>
    </dgm:pt>
    <dgm:pt modelId="{573CC0E8-C50C-4A57-954C-0AC91665B99B}" type="pres">
      <dgm:prSet presAssocID="{44BD061E-F3EF-4316-AF2B-1526F2D60337}" presName="childNode" presStyleLbl="node1" presStyleIdx="2" presStyleCnt="3">
        <dgm:presLayoutVars>
          <dgm:bulletEnabled val="1"/>
        </dgm:presLayoutVars>
      </dgm:prSet>
      <dgm:spPr/>
    </dgm:pt>
    <dgm:pt modelId="{BCE068E7-F9CA-4550-A587-30B6A50F75A9}" type="pres">
      <dgm:prSet presAssocID="{44BD061E-F3EF-4316-AF2B-1526F2D60337}" presName="parentNode" presStyleLbl="revTx" presStyleIdx="2" presStyleCnt="3">
        <dgm:presLayoutVars>
          <dgm:chMax val="0"/>
          <dgm:bulletEnabled val="1"/>
        </dgm:presLayoutVars>
      </dgm:prSet>
      <dgm:spPr/>
    </dgm:pt>
  </dgm:ptLst>
  <dgm:cxnLst>
    <dgm:cxn modelId="{11451F0F-392D-4BD4-89C5-1D338A01F6A8}" type="presOf" srcId="{59D0C258-B508-434E-AE46-A73C12DD879B}" destId="{8C435118-4316-483D-BD26-3A43D269FA47}" srcOrd="0" destOrd="0" presId="urn:microsoft.com/office/officeart/2005/8/layout/hList2"/>
    <dgm:cxn modelId="{5DF80C21-ECEF-4617-87D3-153E1240EF6C}" srcId="{95942B07-252E-4A1C-84EC-643F98D4475E}" destId="{32CF355B-B8A7-4797-AD1A-5F91270C7F7A}" srcOrd="1" destOrd="0" parTransId="{FA33790E-6492-4223-A143-67DA51BBF7D3}" sibTransId="{376B637F-D3CC-4648-B642-979EC9C1994D}"/>
    <dgm:cxn modelId="{E730F026-5417-4BBF-8232-EB92CBF762C7}" type="presOf" srcId="{0163908B-0FE2-4198-800A-E1EB0E0AFA50}" destId="{8C435118-4316-483D-BD26-3A43D269FA47}" srcOrd="0" destOrd="1" presId="urn:microsoft.com/office/officeart/2005/8/layout/hList2"/>
    <dgm:cxn modelId="{5E391639-F189-444B-9542-055F210602FC}" type="presOf" srcId="{44BD061E-F3EF-4316-AF2B-1526F2D60337}" destId="{BCE068E7-F9CA-4550-A587-30B6A50F75A9}" srcOrd="0" destOrd="0" presId="urn:microsoft.com/office/officeart/2005/8/layout/hList2"/>
    <dgm:cxn modelId="{0B64B562-7256-4E29-BBAC-0A40C38BFAF0}" type="presOf" srcId="{1BA2CB86-7D42-4049-B934-DB4286F7E844}" destId="{573CC0E8-C50C-4A57-954C-0AC91665B99B}" srcOrd="0" destOrd="1" presId="urn:microsoft.com/office/officeart/2005/8/layout/hList2"/>
    <dgm:cxn modelId="{5A407B46-A434-420B-83A7-81BA757BB415}" type="presOf" srcId="{71BB37ED-F189-4A1B-9B5E-D639E7886360}" destId="{573CC0E8-C50C-4A57-954C-0AC91665B99B}" srcOrd="0" destOrd="0" presId="urn:microsoft.com/office/officeart/2005/8/layout/hList2"/>
    <dgm:cxn modelId="{41624568-D3FF-4076-BEEE-13E2E3496A67}" srcId="{BE916FEC-0A73-46CB-898F-9A71F8D640CA}" destId="{95942B07-252E-4A1C-84EC-643F98D4475E}" srcOrd="1" destOrd="0" parTransId="{92F95B7A-1CE3-47FB-8366-827DDED61618}" sibTransId="{381D2915-38A2-46FD-8290-FAC145C38694}"/>
    <dgm:cxn modelId="{8F63AC50-6132-4BD7-97F5-F0E5C1ED7754}" type="presOf" srcId="{39E75ACE-DA58-4CD7-AF19-A0E1DA7161FB}" destId="{BA310BB9-D440-4E1D-BA53-29CA633355D6}" srcOrd="0" destOrd="0" presId="urn:microsoft.com/office/officeart/2005/8/layout/hList2"/>
    <dgm:cxn modelId="{D9A36F58-138F-4DC5-A34B-CA4FE3DD7524}" type="presOf" srcId="{32CF355B-B8A7-4797-AD1A-5F91270C7F7A}" destId="{4A0D2296-618C-4A7F-9A35-81094248A8E5}" srcOrd="0" destOrd="1" presId="urn:microsoft.com/office/officeart/2005/8/layout/hList2"/>
    <dgm:cxn modelId="{D0BED67B-E0D2-4322-814F-21C0B27B0A95}" srcId="{44BD061E-F3EF-4316-AF2B-1526F2D60337}" destId="{1BA2CB86-7D42-4049-B934-DB4286F7E844}" srcOrd="1" destOrd="0" parTransId="{F3B579DD-9630-481B-89DE-816AE4CF7AD2}" sibTransId="{557B5B4C-82A9-46AA-8F87-2C2133E91D19}"/>
    <dgm:cxn modelId="{440A2389-B3E1-4081-ADD3-F1C0DFFA6B10}" type="presOf" srcId="{8AA7603F-9CBA-467C-8C2B-A6EBD1F5A972}" destId="{4A0D2296-618C-4A7F-9A35-81094248A8E5}" srcOrd="0" destOrd="0" presId="urn:microsoft.com/office/officeart/2005/8/layout/hList2"/>
    <dgm:cxn modelId="{08EE3693-0813-42C6-A90C-DDCA461F8162}" type="presOf" srcId="{BE916FEC-0A73-46CB-898F-9A71F8D640CA}" destId="{2C46FAA9-7689-4160-AF05-1A9F4B663128}" srcOrd="0" destOrd="0" presId="urn:microsoft.com/office/officeart/2005/8/layout/hList2"/>
    <dgm:cxn modelId="{A93805A9-AFFD-465E-895D-65E756E4393D}" srcId="{BE916FEC-0A73-46CB-898F-9A71F8D640CA}" destId="{44BD061E-F3EF-4316-AF2B-1526F2D60337}" srcOrd="2" destOrd="0" parTransId="{33BF2A25-5836-476F-A9AE-66AAD2AA3F3F}" sibTransId="{11D83AE8-F4B7-4903-ACA7-C8A638CE7DCB}"/>
    <dgm:cxn modelId="{FDF829AC-E64D-4926-8992-7523AAE0D63C}" srcId="{44BD061E-F3EF-4316-AF2B-1526F2D60337}" destId="{71BB37ED-F189-4A1B-9B5E-D639E7886360}" srcOrd="0" destOrd="0" parTransId="{47B23E4A-6A42-4565-826D-74049999F8E2}" sibTransId="{36C199AE-E4AD-4611-88FB-EFEE74431B6F}"/>
    <dgm:cxn modelId="{3A58AAAE-EB63-430A-A01E-8E93C007CA50}" srcId="{BE916FEC-0A73-46CB-898F-9A71F8D640CA}" destId="{39E75ACE-DA58-4CD7-AF19-A0E1DA7161FB}" srcOrd="0" destOrd="0" parTransId="{F4756C23-7171-4135-8E26-E9BD86BDA3AC}" sibTransId="{313615B3-3ECE-4420-916B-38A1FDA68333}"/>
    <dgm:cxn modelId="{C78C62B8-FCBB-4766-BC3D-3C9AB1EC9AD8}" type="presOf" srcId="{95942B07-252E-4A1C-84EC-643F98D4475E}" destId="{B6A7534F-539D-4602-9923-80456E6075F8}" srcOrd="0" destOrd="0" presId="urn:microsoft.com/office/officeart/2005/8/layout/hList2"/>
    <dgm:cxn modelId="{8D8CEDE8-CB59-474A-8F80-B4C801B11203}" srcId="{39E75ACE-DA58-4CD7-AF19-A0E1DA7161FB}" destId="{0163908B-0FE2-4198-800A-E1EB0E0AFA50}" srcOrd="1" destOrd="0" parTransId="{1BF0D1E8-3EEB-40D4-A417-D5E57F51CF06}" sibTransId="{35A9471B-5362-45C9-BCDF-289A16B2BDCD}"/>
    <dgm:cxn modelId="{CC112DEC-1E62-4EFF-BB83-BD9413CF553A}" srcId="{39E75ACE-DA58-4CD7-AF19-A0E1DA7161FB}" destId="{59D0C258-B508-434E-AE46-A73C12DD879B}" srcOrd="0" destOrd="0" parTransId="{B7CB992C-3899-42B3-91A0-04B22A1E5E82}" sibTransId="{230C9503-12B5-40CF-8022-BE6276799887}"/>
    <dgm:cxn modelId="{2312FCFB-A9F6-4A2D-BAC8-93B6E9DD5104}" srcId="{95942B07-252E-4A1C-84EC-643F98D4475E}" destId="{8AA7603F-9CBA-467C-8C2B-A6EBD1F5A972}" srcOrd="0" destOrd="0" parTransId="{FFD1A6CA-705C-4891-B759-D62058316518}" sibTransId="{D628E8B4-EF3A-4181-944C-29C2776AA730}"/>
    <dgm:cxn modelId="{93147337-EE5B-419A-BA9C-812B7BFB60B6}" type="presParOf" srcId="{2C46FAA9-7689-4160-AF05-1A9F4B663128}" destId="{FFE42A0F-722A-4BC7-9C10-2927DC36DBC7}" srcOrd="0" destOrd="0" presId="urn:microsoft.com/office/officeart/2005/8/layout/hList2"/>
    <dgm:cxn modelId="{20CF491A-887C-4221-B31E-5BB70399A63B}" type="presParOf" srcId="{FFE42A0F-722A-4BC7-9C10-2927DC36DBC7}" destId="{67666E16-A87B-478B-81E8-7FFACDD4AF63}" srcOrd="0" destOrd="0" presId="urn:microsoft.com/office/officeart/2005/8/layout/hList2"/>
    <dgm:cxn modelId="{966405E2-256F-48A6-90D2-B08232642C4E}" type="presParOf" srcId="{FFE42A0F-722A-4BC7-9C10-2927DC36DBC7}" destId="{8C435118-4316-483D-BD26-3A43D269FA47}" srcOrd="1" destOrd="0" presId="urn:microsoft.com/office/officeart/2005/8/layout/hList2"/>
    <dgm:cxn modelId="{EE2EFBD4-E81A-44CB-A2F4-3270CD307173}" type="presParOf" srcId="{FFE42A0F-722A-4BC7-9C10-2927DC36DBC7}" destId="{BA310BB9-D440-4E1D-BA53-29CA633355D6}" srcOrd="2" destOrd="0" presId="urn:microsoft.com/office/officeart/2005/8/layout/hList2"/>
    <dgm:cxn modelId="{67A5524E-1BD6-48F2-8887-777F08174338}" type="presParOf" srcId="{2C46FAA9-7689-4160-AF05-1A9F4B663128}" destId="{9100E389-C1EC-414B-9F3F-AE973A49CEB2}" srcOrd="1" destOrd="0" presId="urn:microsoft.com/office/officeart/2005/8/layout/hList2"/>
    <dgm:cxn modelId="{418B6FAD-D821-443C-882A-7818D8BC1962}" type="presParOf" srcId="{2C46FAA9-7689-4160-AF05-1A9F4B663128}" destId="{C59695D6-4420-425D-A10A-142B1E76AA63}" srcOrd="2" destOrd="0" presId="urn:microsoft.com/office/officeart/2005/8/layout/hList2"/>
    <dgm:cxn modelId="{9AE035B0-C25C-43D6-8F2B-49CD69A3CCA5}" type="presParOf" srcId="{C59695D6-4420-425D-A10A-142B1E76AA63}" destId="{C706A54F-0068-4296-ACD1-854F27C9F00D}" srcOrd="0" destOrd="0" presId="urn:microsoft.com/office/officeart/2005/8/layout/hList2"/>
    <dgm:cxn modelId="{4A16E0D7-C261-4B0D-B3F1-EFA9F639710E}" type="presParOf" srcId="{C59695D6-4420-425D-A10A-142B1E76AA63}" destId="{4A0D2296-618C-4A7F-9A35-81094248A8E5}" srcOrd="1" destOrd="0" presId="urn:microsoft.com/office/officeart/2005/8/layout/hList2"/>
    <dgm:cxn modelId="{E1BAF712-666A-4E61-8FD8-36011686205D}" type="presParOf" srcId="{C59695D6-4420-425D-A10A-142B1E76AA63}" destId="{B6A7534F-539D-4602-9923-80456E6075F8}" srcOrd="2" destOrd="0" presId="urn:microsoft.com/office/officeart/2005/8/layout/hList2"/>
    <dgm:cxn modelId="{C76E199B-04B1-4EFB-888C-D1DC2D007AC9}" type="presParOf" srcId="{2C46FAA9-7689-4160-AF05-1A9F4B663128}" destId="{F828469C-45A2-4599-8007-D93540680336}" srcOrd="3" destOrd="0" presId="urn:microsoft.com/office/officeart/2005/8/layout/hList2"/>
    <dgm:cxn modelId="{920F87CA-60BC-472A-BAF9-E4447BE2B4D6}" type="presParOf" srcId="{2C46FAA9-7689-4160-AF05-1A9F4B663128}" destId="{BB4C5B47-69AC-4994-B2CF-0D2CE4E821B3}" srcOrd="4" destOrd="0" presId="urn:microsoft.com/office/officeart/2005/8/layout/hList2"/>
    <dgm:cxn modelId="{E06B6316-55CF-4EF4-A790-20DEBF0F03C5}" type="presParOf" srcId="{BB4C5B47-69AC-4994-B2CF-0D2CE4E821B3}" destId="{52CE0C88-4434-464F-8704-7E2BE74FDD0B}" srcOrd="0" destOrd="0" presId="urn:microsoft.com/office/officeart/2005/8/layout/hList2"/>
    <dgm:cxn modelId="{967EB811-60AB-4A3F-8E5A-E80CC8FDA3A8}" type="presParOf" srcId="{BB4C5B47-69AC-4994-B2CF-0D2CE4E821B3}" destId="{573CC0E8-C50C-4A57-954C-0AC91665B99B}" srcOrd="1" destOrd="0" presId="urn:microsoft.com/office/officeart/2005/8/layout/hList2"/>
    <dgm:cxn modelId="{E48D23ED-E0EB-4942-B6FC-3BDD4809ED6A}" type="presParOf" srcId="{BB4C5B47-69AC-4994-B2CF-0D2CE4E821B3}" destId="{BCE068E7-F9CA-4550-A587-30B6A50F75A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AE3DAA9-864C-496C-A07C-8D2509CD694B}"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73309258-3433-4873-B63F-AF825F678E5F}">
      <dgm:prSet phldrT="[Text]"/>
      <dgm:spPr/>
      <dgm:t>
        <a:bodyPr/>
        <a:lstStyle/>
        <a:p>
          <a:r>
            <a:rPr lang="en-US" dirty="0"/>
            <a:t>Leaders</a:t>
          </a:r>
        </a:p>
      </dgm:t>
    </dgm:pt>
    <dgm:pt modelId="{AA9BD4F4-F13B-4C05-B8E1-96B661049246}" type="parTrans" cxnId="{86B7E451-9BCC-43DD-975B-8B7B731ABE41}">
      <dgm:prSet/>
      <dgm:spPr/>
      <dgm:t>
        <a:bodyPr/>
        <a:lstStyle/>
        <a:p>
          <a:endParaRPr lang="en-US"/>
        </a:p>
      </dgm:t>
    </dgm:pt>
    <dgm:pt modelId="{7A1946F0-C61A-40ED-8DD3-F5803DE95CBB}" type="sibTrans" cxnId="{86B7E451-9BCC-43DD-975B-8B7B731ABE41}">
      <dgm:prSet/>
      <dgm:spPr/>
      <dgm:t>
        <a:bodyPr/>
        <a:lstStyle/>
        <a:p>
          <a:endParaRPr lang="en-US"/>
        </a:p>
      </dgm:t>
    </dgm:pt>
    <dgm:pt modelId="{22E0AB64-5BB2-4FB7-A069-F24334AD5537}">
      <dgm:prSet phldrT="[Text]"/>
      <dgm:spPr/>
      <dgm:t>
        <a:bodyPr/>
        <a:lstStyle/>
        <a:p>
          <a:r>
            <a:rPr lang="en-US" dirty="0"/>
            <a:t>Share Responsibility for Leadership</a:t>
          </a:r>
        </a:p>
      </dgm:t>
    </dgm:pt>
    <dgm:pt modelId="{91D48129-5DC5-46D9-A189-752C1222FD21}" type="parTrans" cxnId="{A67AEDEC-AF4B-4BE4-888C-FCD68088C5F3}">
      <dgm:prSet/>
      <dgm:spPr/>
      <dgm:t>
        <a:bodyPr/>
        <a:lstStyle/>
        <a:p>
          <a:endParaRPr lang="en-US"/>
        </a:p>
      </dgm:t>
    </dgm:pt>
    <dgm:pt modelId="{A3FECAA7-6B11-470E-BAD2-CD06789820F4}" type="sibTrans" cxnId="{A67AEDEC-AF4B-4BE4-888C-FCD68088C5F3}">
      <dgm:prSet/>
      <dgm:spPr/>
      <dgm:t>
        <a:bodyPr/>
        <a:lstStyle/>
        <a:p>
          <a:endParaRPr lang="en-US"/>
        </a:p>
      </dgm:t>
    </dgm:pt>
    <dgm:pt modelId="{3631820B-61BF-47E1-9466-A7F1ECD46C53}">
      <dgm:prSet phldrT="[Text]"/>
      <dgm:spPr/>
      <dgm:t>
        <a:bodyPr/>
        <a:lstStyle/>
        <a:p>
          <a:r>
            <a:rPr lang="en-US" dirty="0"/>
            <a:t>Model School-Wide Commitment</a:t>
          </a:r>
        </a:p>
      </dgm:t>
    </dgm:pt>
    <dgm:pt modelId="{A34483CC-EA0C-4D32-8105-B4DA89656418}" type="parTrans" cxnId="{8493B258-4259-4BE4-A3C9-6DE601693820}">
      <dgm:prSet/>
      <dgm:spPr/>
      <dgm:t>
        <a:bodyPr/>
        <a:lstStyle/>
        <a:p>
          <a:endParaRPr lang="en-US"/>
        </a:p>
      </dgm:t>
    </dgm:pt>
    <dgm:pt modelId="{40193CDA-86E1-4550-84B7-53D56E36EABA}" type="sibTrans" cxnId="{8493B258-4259-4BE4-A3C9-6DE601693820}">
      <dgm:prSet/>
      <dgm:spPr/>
      <dgm:t>
        <a:bodyPr/>
        <a:lstStyle/>
        <a:p>
          <a:endParaRPr lang="en-US"/>
        </a:p>
      </dgm:t>
    </dgm:pt>
    <dgm:pt modelId="{5E0C3F06-9F62-44BF-B63A-CDFFC6FA7814}">
      <dgm:prSet phldrT="[Text]"/>
      <dgm:spPr/>
      <dgm:t>
        <a:bodyPr/>
        <a:lstStyle/>
        <a:p>
          <a:r>
            <a:rPr lang="en-US" dirty="0"/>
            <a:t>Educators</a:t>
          </a:r>
        </a:p>
      </dgm:t>
    </dgm:pt>
    <dgm:pt modelId="{2A58EAC8-D234-4C64-A32C-136CCECED48B}" type="parTrans" cxnId="{E1D0A8FC-CF48-44D1-B738-2676EBFF02F5}">
      <dgm:prSet/>
      <dgm:spPr/>
      <dgm:t>
        <a:bodyPr/>
        <a:lstStyle/>
        <a:p>
          <a:endParaRPr lang="en-US"/>
        </a:p>
      </dgm:t>
    </dgm:pt>
    <dgm:pt modelId="{A660EA34-944E-421F-8C8C-1616E04C2580}" type="sibTrans" cxnId="{E1D0A8FC-CF48-44D1-B738-2676EBFF02F5}">
      <dgm:prSet/>
      <dgm:spPr/>
      <dgm:t>
        <a:bodyPr/>
        <a:lstStyle/>
        <a:p>
          <a:endParaRPr lang="en-US"/>
        </a:p>
      </dgm:t>
    </dgm:pt>
    <dgm:pt modelId="{C26AE30F-2273-4687-ACA3-A11E454FDD92}">
      <dgm:prSet phldrT="[Text]"/>
      <dgm:spPr/>
      <dgm:t>
        <a:bodyPr/>
        <a:lstStyle/>
        <a:p>
          <a:r>
            <a:rPr lang="en-US"/>
            <a:t>High </a:t>
          </a:r>
          <a:r>
            <a:rPr lang="en-US" dirty="0"/>
            <a:t>Expectations for All Students</a:t>
          </a:r>
        </a:p>
      </dgm:t>
    </dgm:pt>
    <dgm:pt modelId="{DE860243-1F2D-40A6-87F4-0391F841D0DD}" type="parTrans" cxnId="{9531ED89-0067-41C4-AE52-72A67C1B3715}">
      <dgm:prSet/>
      <dgm:spPr/>
      <dgm:t>
        <a:bodyPr/>
        <a:lstStyle/>
        <a:p>
          <a:endParaRPr lang="en-US"/>
        </a:p>
      </dgm:t>
    </dgm:pt>
    <dgm:pt modelId="{55A53BD1-BA4A-44B6-AD06-574DB4E14023}" type="sibTrans" cxnId="{9531ED89-0067-41C4-AE52-72A67C1B3715}">
      <dgm:prSet/>
      <dgm:spPr/>
      <dgm:t>
        <a:bodyPr/>
        <a:lstStyle/>
        <a:p>
          <a:endParaRPr lang="en-US"/>
        </a:p>
      </dgm:t>
    </dgm:pt>
    <dgm:pt modelId="{A8833DD4-8CEC-4BE1-BDF2-B67102AD73BF}">
      <dgm:prSet phldrT="[Text]"/>
      <dgm:spPr/>
      <dgm:t>
        <a:bodyPr/>
        <a:lstStyle/>
        <a:p>
          <a:r>
            <a:rPr lang="en-US" dirty="0"/>
            <a:t>Create Collaborative Culture</a:t>
          </a:r>
        </a:p>
      </dgm:t>
    </dgm:pt>
    <dgm:pt modelId="{2D96BB7A-8470-4938-AFA6-5D028F0CD259}" type="parTrans" cxnId="{A7BBF9A5-AD2B-45A2-9733-29827AB71C55}">
      <dgm:prSet/>
      <dgm:spPr/>
      <dgm:t>
        <a:bodyPr/>
        <a:lstStyle/>
        <a:p>
          <a:endParaRPr lang="en-US"/>
        </a:p>
      </dgm:t>
    </dgm:pt>
    <dgm:pt modelId="{5D4304C3-7EC7-475D-A048-7E29EB455AC4}" type="sibTrans" cxnId="{A7BBF9A5-AD2B-45A2-9733-29827AB71C55}">
      <dgm:prSet/>
      <dgm:spPr/>
      <dgm:t>
        <a:bodyPr/>
        <a:lstStyle/>
        <a:p>
          <a:endParaRPr lang="en-US"/>
        </a:p>
      </dgm:t>
    </dgm:pt>
    <dgm:pt modelId="{2740CDCF-B46B-4933-826E-3D1603CA9D96}">
      <dgm:prSet/>
      <dgm:spPr/>
      <dgm:t>
        <a:bodyPr/>
        <a:lstStyle/>
        <a:p>
          <a:r>
            <a:rPr lang="en-US" dirty="0"/>
            <a:t>Partners</a:t>
          </a:r>
        </a:p>
      </dgm:t>
    </dgm:pt>
    <dgm:pt modelId="{0119F5E5-53CC-476D-9193-E3D0D5F54E7E}" type="parTrans" cxnId="{A1FDDADC-A343-47A5-A661-FAB3DB5F4EE6}">
      <dgm:prSet/>
      <dgm:spPr/>
      <dgm:t>
        <a:bodyPr/>
        <a:lstStyle/>
        <a:p>
          <a:endParaRPr lang="en-US"/>
        </a:p>
      </dgm:t>
    </dgm:pt>
    <dgm:pt modelId="{97A18560-D89F-41F5-A654-AC0A0817A0C0}" type="sibTrans" cxnId="{A1FDDADC-A343-47A5-A661-FAB3DB5F4EE6}">
      <dgm:prSet/>
      <dgm:spPr/>
      <dgm:t>
        <a:bodyPr/>
        <a:lstStyle/>
        <a:p>
          <a:endParaRPr lang="en-US"/>
        </a:p>
      </dgm:t>
    </dgm:pt>
    <dgm:pt modelId="{5BAC3912-1CD2-4544-B004-FC908AB11B27}">
      <dgm:prSet/>
      <dgm:spPr/>
      <dgm:t>
        <a:bodyPr/>
        <a:lstStyle/>
        <a:p>
          <a:r>
            <a:rPr lang="en-US" dirty="0"/>
            <a:t>Build Professional Community</a:t>
          </a:r>
        </a:p>
      </dgm:t>
    </dgm:pt>
    <dgm:pt modelId="{F6DC9638-0822-4621-86AF-83014F1A1312}" type="parTrans" cxnId="{A1601FA4-204C-4615-A6D5-C0BFDFA1010E}">
      <dgm:prSet/>
      <dgm:spPr/>
      <dgm:t>
        <a:bodyPr/>
        <a:lstStyle/>
        <a:p>
          <a:endParaRPr lang="en-US"/>
        </a:p>
      </dgm:t>
    </dgm:pt>
    <dgm:pt modelId="{D2EF906E-DC0A-423E-BFC3-50D294EC4941}" type="sibTrans" cxnId="{A1601FA4-204C-4615-A6D5-C0BFDFA1010E}">
      <dgm:prSet/>
      <dgm:spPr/>
      <dgm:t>
        <a:bodyPr/>
        <a:lstStyle/>
        <a:p>
          <a:endParaRPr lang="en-US"/>
        </a:p>
      </dgm:t>
    </dgm:pt>
    <dgm:pt modelId="{E3D1AA1A-44FC-456B-A9A8-C4F961B4C433}">
      <dgm:prSet/>
      <dgm:spPr/>
      <dgm:t>
        <a:bodyPr/>
        <a:lstStyle/>
        <a:p>
          <a:r>
            <a:rPr lang="en-US" dirty="0"/>
            <a:t>Embrace Parent Leadership and Support</a:t>
          </a:r>
        </a:p>
      </dgm:t>
    </dgm:pt>
    <dgm:pt modelId="{43A40978-B312-433F-A55B-A7BAF0F4D504}" type="parTrans" cxnId="{8BEF3A94-8B00-489C-91DE-F24658FF3B48}">
      <dgm:prSet/>
      <dgm:spPr/>
      <dgm:t>
        <a:bodyPr/>
        <a:lstStyle/>
        <a:p>
          <a:endParaRPr lang="en-US"/>
        </a:p>
      </dgm:t>
    </dgm:pt>
    <dgm:pt modelId="{E183BBD8-B4F5-4501-9652-68D089E417AB}" type="sibTrans" cxnId="{8BEF3A94-8B00-489C-91DE-F24658FF3B48}">
      <dgm:prSet/>
      <dgm:spPr/>
      <dgm:t>
        <a:bodyPr/>
        <a:lstStyle/>
        <a:p>
          <a:endParaRPr lang="en-US"/>
        </a:p>
      </dgm:t>
    </dgm:pt>
    <dgm:pt modelId="{103A81E3-3EA3-4738-A733-072DC8E15135}" type="pres">
      <dgm:prSet presAssocID="{7AE3DAA9-864C-496C-A07C-8D2509CD694B}" presName="Name0" presStyleCnt="0">
        <dgm:presLayoutVars>
          <dgm:dir/>
          <dgm:animLvl val="lvl"/>
          <dgm:resizeHandles/>
        </dgm:presLayoutVars>
      </dgm:prSet>
      <dgm:spPr/>
    </dgm:pt>
    <dgm:pt modelId="{C14A6134-B980-42B5-8CC0-8976F637DC1E}" type="pres">
      <dgm:prSet presAssocID="{73309258-3433-4873-B63F-AF825F678E5F}" presName="linNode" presStyleCnt="0"/>
      <dgm:spPr/>
    </dgm:pt>
    <dgm:pt modelId="{223C0F52-CD3D-4424-9836-567CCACDC56C}" type="pres">
      <dgm:prSet presAssocID="{73309258-3433-4873-B63F-AF825F678E5F}" presName="parentShp" presStyleLbl="node1" presStyleIdx="0" presStyleCnt="3" custLinFactNeighborY="-768">
        <dgm:presLayoutVars>
          <dgm:bulletEnabled val="1"/>
        </dgm:presLayoutVars>
      </dgm:prSet>
      <dgm:spPr/>
    </dgm:pt>
    <dgm:pt modelId="{9AFE444A-F6AD-42D4-BA35-E42117B7C4EC}" type="pres">
      <dgm:prSet presAssocID="{73309258-3433-4873-B63F-AF825F678E5F}" presName="childShp" presStyleLbl="bgAccFollowNode1" presStyleIdx="0" presStyleCnt="3">
        <dgm:presLayoutVars>
          <dgm:bulletEnabled val="1"/>
        </dgm:presLayoutVars>
      </dgm:prSet>
      <dgm:spPr/>
    </dgm:pt>
    <dgm:pt modelId="{2E58E42C-4DCB-4A22-9B05-850238F1F582}" type="pres">
      <dgm:prSet presAssocID="{7A1946F0-C61A-40ED-8DD3-F5803DE95CBB}" presName="spacing" presStyleCnt="0"/>
      <dgm:spPr/>
    </dgm:pt>
    <dgm:pt modelId="{2BD2316F-F734-4DD5-AD6A-B617E30EA892}" type="pres">
      <dgm:prSet presAssocID="{5E0C3F06-9F62-44BF-B63A-CDFFC6FA7814}" presName="linNode" presStyleCnt="0"/>
      <dgm:spPr/>
    </dgm:pt>
    <dgm:pt modelId="{525974CA-23C3-4174-8754-A5A0EBDD9AEB}" type="pres">
      <dgm:prSet presAssocID="{5E0C3F06-9F62-44BF-B63A-CDFFC6FA7814}" presName="parentShp" presStyleLbl="node1" presStyleIdx="1" presStyleCnt="3">
        <dgm:presLayoutVars>
          <dgm:bulletEnabled val="1"/>
        </dgm:presLayoutVars>
      </dgm:prSet>
      <dgm:spPr/>
    </dgm:pt>
    <dgm:pt modelId="{CDA84BB0-D124-4B00-9825-00B2AA8EFD41}" type="pres">
      <dgm:prSet presAssocID="{5E0C3F06-9F62-44BF-B63A-CDFFC6FA7814}" presName="childShp" presStyleLbl="bgAccFollowNode1" presStyleIdx="1" presStyleCnt="3">
        <dgm:presLayoutVars>
          <dgm:bulletEnabled val="1"/>
        </dgm:presLayoutVars>
      </dgm:prSet>
      <dgm:spPr/>
    </dgm:pt>
    <dgm:pt modelId="{C4D08E1D-85B8-40A8-A65A-5275C6E55025}" type="pres">
      <dgm:prSet presAssocID="{A660EA34-944E-421F-8C8C-1616E04C2580}" presName="spacing" presStyleCnt="0"/>
      <dgm:spPr/>
    </dgm:pt>
    <dgm:pt modelId="{6327F1CF-3AE5-4553-8BCD-4E46122E7FD0}" type="pres">
      <dgm:prSet presAssocID="{2740CDCF-B46B-4933-826E-3D1603CA9D96}" presName="linNode" presStyleCnt="0"/>
      <dgm:spPr/>
    </dgm:pt>
    <dgm:pt modelId="{18694548-9792-4463-964E-5DA73D834736}" type="pres">
      <dgm:prSet presAssocID="{2740CDCF-B46B-4933-826E-3D1603CA9D96}" presName="parentShp" presStyleLbl="node1" presStyleIdx="2" presStyleCnt="3">
        <dgm:presLayoutVars>
          <dgm:bulletEnabled val="1"/>
        </dgm:presLayoutVars>
      </dgm:prSet>
      <dgm:spPr/>
    </dgm:pt>
    <dgm:pt modelId="{356E6CE9-4664-4CF6-B546-D7987BDF0D6C}" type="pres">
      <dgm:prSet presAssocID="{2740CDCF-B46B-4933-826E-3D1603CA9D96}" presName="childShp" presStyleLbl="bgAccFollowNode1" presStyleIdx="2" presStyleCnt="3" custLinFactNeighborY="-5377">
        <dgm:presLayoutVars>
          <dgm:bulletEnabled val="1"/>
        </dgm:presLayoutVars>
      </dgm:prSet>
      <dgm:spPr/>
    </dgm:pt>
  </dgm:ptLst>
  <dgm:cxnLst>
    <dgm:cxn modelId="{5D09DA08-F486-4B56-8FC5-48F8D997D69F}" type="presOf" srcId="{7AE3DAA9-864C-496C-A07C-8D2509CD694B}" destId="{103A81E3-3EA3-4738-A733-072DC8E15135}" srcOrd="0" destOrd="0" presId="urn:microsoft.com/office/officeart/2005/8/layout/vList6"/>
    <dgm:cxn modelId="{51F90F0E-1EB6-4D46-BB69-218B367AC424}" type="presOf" srcId="{3631820B-61BF-47E1-9466-A7F1ECD46C53}" destId="{9AFE444A-F6AD-42D4-BA35-E42117B7C4EC}" srcOrd="0" destOrd="1" presId="urn:microsoft.com/office/officeart/2005/8/layout/vList6"/>
    <dgm:cxn modelId="{C879FD1D-B037-4A2B-A77B-58B10F2F075E}" type="presOf" srcId="{2740CDCF-B46B-4933-826E-3D1603CA9D96}" destId="{18694548-9792-4463-964E-5DA73D834736}" srcOrd="0" destOrd="0" presId="urn:microsoft.com/office/officeart/2005/8/layout/vList6"/>
    <dgm:cxn modelId="{D5131528-8155-4754-A1CE-3EEEAE0076D6}" type="presOf" srcId="{E3D1AA1A-44FC-456B-A9A8-C4F961B4C433}" destId="{356E6CE9-4664-4CF6-B546-D7987BDF0D6C}" srcOrd="0" destOrd="1" presId="urn:microsoft.com/office/officeart/2005/8/layout/vList6"/>
    <dgm:cxn modelId="{C87C382B-79DA-43FC-9466-5EB4107E5D4E}" type="presOf" srcId="{5E0C3F06-9F62-44BF-B63A-CDFFC6FA7814}" destId="{525974CA-23C3-4174-8754-A5A0EBDD9AEB}" srcOrd="0" destOrd="0" presId="urn:microsoft.com/office/officeart/2005/8/layout/vList6"/>
    <dgm:cxn modelId="{218DFB5F-AA0F-45D7-80A1-BE5DB7A2A1EC}" type="presOf" srcId="{A8833DD4-8CEC-4BE1-BDF2-B67102AD73BF}" destId="{CDA84BB0-D124-4B00-9825-00B2AA8EFD41}" srcOrd="0" destOrd="1" presId="urn:microsoft.com/office/officeart/2005/8/layout/vList6"/>
    <dgm:cxn modelId="{86B7E451-9BCC-43DD-975B-8B7B731ABE41}" srcId="{7AE3DAA9-864C-496C-A07C-8D2509CD694B}" destId="{73309258-3433-4873-B63F-AF825F678E5F}" srcOrd="0" destOrd="0" parTransId="{AA9BD4F4-F13B-4C05-B8E1-96B661049246}" sibTransId="{7A1946F0-C61A-40ED-8DD3-F5803DE95CBB}"/>
    <dgm:cxn modelId="{ECB0BB53-8C68-4844-B631-23F3B4911D0C}" type="presOf" srcId="{73309258-3433-4873-B63F-AF825F678E5F}" destId="{223C0F52-CD3D-4424-9836-567CCACDC56C}" srcOrd="0" destOrd="0" presId="urn:microsoft.com/office/officeart/2005/8/layout/vList6"/>
    <dgm:cxn modelId="{8493B258-4259-4BE4-A3C9-6DE601693820}" srcId="{73309258-3433-4873-B63F-AF825F678E5F}" destId="{3631820B-61BF-47E1-9466-A7F1ECD46C53}" srcOrd="1" destOrd="0" parTransId="{A34483CC-EA0C-4D32-8105-B4DA89656418}" sibTransId="{40193CDA-86E1-4550-84B7-53D56E36EABA}"/>
    <dgm:cxn modelId="{E185247A-7F94-4D63-BB63-D33025A1286D}" type="presOf" srcId="{C26AE30F-2273-4687-ACA3-A11E454FDD92}" destId="{CDA84BB0-D124-4B00-9825-00B2AA8EFD41}" srcOrd="0" destOrd="0" presId="urn:microsoft.com/office/officeart/2005/8/layout/vList6"/>
    <dgm:cxn modelId="{61D59A7F-4A6C-48C9-B5BA-8B254E6C53E7}" type="presOf" srcId="{5BAC3912-1CD2-4544-B004-FC908AB11B27}" destId="{356E6CE9-4664-4CF6-B546-D7987BDF0D6C}" srcOrd="0" destOrd="0" presId="urn:microsoft.com/office/officeart/2005/8/layout/vList6"/>
    <dgm:cxn modelId="{9531ED89-0067-41C4-AE52-72A67C1B3715}" srcId="{5E0C3F06-9F62-44BF-B63A-CDFFC6FA7814}" destId="{C26AE30F-2273-4687-ACA3-A11E454FDD92}" srcOrd="0" destOrd="0" parTransId="{DE860243-1F2D-40A6-87F4-0391F841D0DD}" sibTransId="{55A53BD1-BA4A-44B6-AD06-574DB4E14023}"/>
    <dgm:cxn modelId="{8BEF3A94-8B00-489C-91DE-F24658FF3B48}" srcId="{2740CDCF-B46B-4933-826E-3D1603CA9D96}" destId="{E3D1AA1A-44FC-456B-A9A8-C4F961B4C433}" srcOrd="1" destOrd="0" parTransId="{43A40978-B312-433F-A55B-A7BAF0F4D504}" sibTransId="{E183BBD8-B4F5-4501-9652-68D089E417AB}"/>
    <dgm:cxn modelId="{6DF8859D-A410-451B-8A15-C779BB257104}" type="presOf" srcId="{22E0AB64-5BB2-4FB7-A069-F24334AD5537}" destId="{9AFE444A-F6AD-42D4-BA35-E42117B7C4EC}" srcOrd="0" destOrd="0" presId="urn:microsoft.com/office/officeart/2005/8/layout/vList6"/>
    <dgm:cxn modelId="{A1601FA4-204C-4615-A6D5-C0BFDFA1010E}" srcId="{2740CDCF-B46B-4933-826E-3D1603CA9D96}" destId="{5BAC3912-1CD2-4544-B004-FC908AB11B27}" srcOrd="0" destOrd="0" parTransId="{F6DC9638-0822-4621-86AF-83014F1A1312}" sibTransId="{D2EF906E-DC0A-423E-BFC3-50D294EC4941}"/>
    <dgm:cxn modelId="{A7BBF9A5-AD2B-45A2-9733-29827AB71C55}" srcId="{5E0C3F06-9F62-44BF-B63A-CDFFC6FA7814}" destId="{A8833DD4-8CEC-4BE1-BDF2-B67102AD73BF}" srcOrd="1" destOrd="0" parTransId="{2D96BB7A-8470-4938-AFA6-5D028F0CD259}" sibTransId="{5D4304C3-7EC7-475D-A048-7E29EB455AC4}"/>
    <dgm:cxn modelId="{A1FDDADC-A343-47A5-A661-FAB3DB5F4EE6}" srcId="{7AE3DAA9-864C-496C-A07C-8D2509CD694B}" destId="{2740CDCF-B46B-4933-826E-3D1603CA9D96}" srcOrd="2" destOrd="0" parTransId="{0119F5E5-53CC-476D-9193-E3D0D5F54E7E}" sibTransId="{97A18560-D89F-41F5-A654-AC0A0817A0C0}"/>
    <dgm:cxn modelId="{A67AEDEC-AF4B-4BE4-888C-FCD68088C5F3}" srcId="{73309258-3433-4873-B63F-AF825F678E5F}" destId="{22E0AB64-5BB2-4FB7-A069-F24334AD5537}" srcOrd="0" destOrd="0" parTransId="{91D48129-5DC5-46D9-A189-752C1222FD21}" sibTransId="{A3FECAA7-6B11-470E-BAD2-CD06789820F4}"/>
    <dgm:cxn modelId="{E1D0A8FC-CF48-44D1-B738-2676EBFF02F5}" srcId="{7AE3DAA9-864C-496C-A07C-8D2509CD694B}" destId="{5E0C3F06-9F62-44BF-B63A-CDFFC6FA7814}" srcOrd="1" destOrd="0" parTransId="{2A58EAC8-D234-4C64-A32C-136CCECED48B}" sibTransId="{A660EA34-944E-421F-8C8C-1616E04C2580}"/>
    <dgm:cxn modelId="{9DFB229F-601E-46F0-8A88-569ADAE88B49}" type="presParOf" srcId="{103A81E3-3EA3-4738-A733-072DC8E15135}" destId="{C14A6134-B980-42B5-8CC0-8976F637DC1E}" srcOrd="0" destOrd="0" presId="urn:microsoft.com/office/officeart/2005/8/layout/vList6"/>
    <dgm:cxn modelId="{3690486B-BE36-46AD-A780-3AFA54E8F398}" type="presParOf" srcId="{C14A6134-B980-42B5-8CC0-8976F637DC1E}" destId="{223C0F52-CD3D-4424-9836-567CCACDC56C}" srcOrd="0" destOrd="0" presId="urn:microsoft.com/office/officeart/2005/8/layout/vList6"/>
    <dgm:cxn modelId="{6FEB6541-B5CA-458C-923B-49D021C7B332}" type="presParOf" srcId="{C14A6134-B980-42B5-8CC0-8976F637DC1E}" destId="{9AFE444A-F6AD-42D4-BA35-E42117B7C4EC}" srcOrd="1" destOrd="0" presId="urn:microsoft.com/office/officeart/2005/8/layout/vList6"/>
    <dgm:cxn modelId="{E21D7098-8EE9-4AA3-BA02-AD24A8885D14}" type="presParOf" srcId="{103A81E3-3EA3-4738-A733-072DC8E15135}" destId="{2E58E42C-4DCB-4A22-9B05-850238F1F582}" srcOrd="1" destOrd="0" presId="urn:microsoft.com/office/officeart/2005/8/layout/vList6"/>
    <dgm:cxn modelId="{3A4A4826-52ED-41F2-83C1-E270ABFC28D9}" type="presParOf" srcId="{103A81E3-3EA3-4738-A733-072DC8E15135}" destId="{2BD2316F-F734-4DD5-AD6A-B617E30EA892}" srcOrd="2" destOrd="0" presId="urn:microsoft.com/office/officeart/2005/8/layout/vList6"/>
    <dgm:cxn modelId="{EE786BDF-D5E6-4728-8B45-535EB26EE898}" type="presParOf" srcId="{2BD2316F-F734-4DD5-AD6A-B617E30EA892}" destId="{525974CA-23C3-4174-8754-A5A0EBDD9AEB}" srcOrd="0" destOrd="0" presId="urn:microsoft.com/office/officeart/2005/8/layout/vList6"/>
    <dgm:cxn modelId="{5326BB7F-23CA-4240-A35D-996B713BD0B9}" type="presParOf" srcId="{2BD2316F-F734-4DD5-AD6A-B617E30EA892}" destId="{CDA84BB0-D124-4B00-9825-00B2AA8EFD41}" srcOrd="1" destOrd="0" presId="urn:microsoft.com/office/officeart/2005/8/layout/vList6"/>
    <dgm:cxn modelId="{D6E032E8-8FC1-4AC2-BAA2-B0E535D6A16D}" type="presParOf" srcId="{103A81E3-3EA3-4738-A733-072DC8E15135}" destId="{C4D08E1D-85B8-40A8-A65A-5275C6E55025}" srcOrd="3" destOrd="0" presId="urn:microsoft.com/office/officeart/2005/8/layout/vList6"/>
    <dgm:cxn modelId="{3C65EE8A-FB64-43C1-95E7-ECD4D2AD3194}" type="presParOf" srcId="{103A81E3-3EA3-4738-A733-072DC8E15135}" destId="{6327F1CF-3AE5-4553-8BCD-4E46122E7FD0}" srcOrd="4" destOrd="0" presId="urn:microsoft.com/office/officeart/2005/8/layout/vList6"/>
    <dgm:cxn modelId="{5B2A6C1C-D88B-4462-BF24-959AD1A5B21F}" type="presParOf" srcId="{6327F1CF-3AE5-4553-8BCD-4E46122E7FD0}" destId="{18694548-9792-4463-964E-5DA73D834736}" srcOrd="0" destOrd="0" presId="urn:microsoft.com/office/officeart/2005/8/layout/vList6"/>
    <dgm:cxn modelId="{32A0FC50-5028-49A9-ADCE-F7D92EF941FE}" type="presParOf" srcId="{6327F1CF-3AE5-4553-8BCD-4E46122E7FD0}" destId="{356E6CE9-4664-4CF6-B546-D7987BDF0D6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37EEB22-33C6-46B6-B2A3-6B980DA7BEC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77EC4459-C033-4413-9526-DAB0AF3AC01B}">
      <dgm:prSet phldrT="[Text]" custT="1"/>
      <dgm:spPr/>
      <dgm:t>
        <a:bodyPr/>
        <a:lstStyle/>
        <a:p>
          <a:r>
            <a:rPr lang="en-US" sz="1600" b="1" dirty="0"/>
            <a:t>Lacey Griffiths</a:t>
          </a:r>
        </a:p>
        <a:p>
          <a:r>
            <a:rPr lang="en-US" sz="1600" b="0" dirty="0"/>
            <a:t>Teacher</a:t>
          </a:r>
        </a:p>
        <a:p>
          <a:r>
            <a:rPr lang="en-US" sz="1600" dirty="0"/>
            <a:t>Team taught with  a special education teacher</a:t>
          </a:r>
        </a:p>
        <a:p>
          <a:r>
            <a:rPr lang="en-US" sz="1600" dirty="0"/>
            <a:t>Special Education  Administrator </a:t>
          </a:r>
        </a:p>
        <a:p>
          <a:r>
            <a:rPr lang="en-US" sz="1600" dirty="0"/>
            <a:t>8</a:t>
          </a:r>
          <a:r>
            <a:rPr lang="en-US" sz="1600" baseline="30000" dirty="0"/>
            <a:t>th</a:t>
          </a:r>
          <a:r>
            <a:rPr lang="en-US" sz="1600" dirty="0"/>
            <a:t> year at RA Long</a:t>
          </a:r>
        </a:p>
      </dgm:t>
    </dgm:pt>
    <dgm:pt modelId="{A5E2E70C-3A8C-4FC6-89A1-AFDDE6BA7809}" type="parTrans" cxnId="{47C80520-47AC-4A07-93B2-92237EFA4F01}">
      <dgm:prSet/>
      <dgm:spPr/>
      <dgm:t>
        <a:bodyPr/>
        <a:lstStyle/>
        <a:p>
          <a:endParaRPr lang="en-US"/>
        </a:p>
      </dgm:t>
    </dgm:pt>
    <dgm:pt modelId="{1F2958E5-EDCB-4D81-AA3D-4E9D133C3322}" type="sibTrans" cxnId="{47C80520-47AC-4A07-93B2-92237EFA4F01}">
      <dgm:prSet/>
      <dgm:spPr/>
      <dgm:t>
        <a:bodyPr/>
        <a:lstStyle/>
        <a:p>
          <a:endParaRPr lang="en-US"/>
        </a:p>
      </dgm:t>
    </dgm:pt>
    <dgm:pt modelId="{F311F7A7-7167-4CC9-A764-70B2F8B4B5E6}" type="pres">
      <dgm:prSet presAssocID="{D37EEB22-33C6-46B6-B2A3-6B980DA7BEC4}" presName="Name0" presStyleCnt="0">
        <dgm:presLayoutVars>
          <dgm:dir/>
          <dgm:resizeHandles val="exact"/>
        </dgm:presLayoutVars>
      </dgm:prSet>
      <dgm:spPr/>
    </dgm:pt>
    <dgm:pt modelId="{650AC423-E7CA-49DC-ACBD-BFC566F2DCA4}" type="pres">
      <dgm:prSet presAssocID="{77EC4459-C033-4413-9526-DAB0AF3AC01B}" presName="compNode" presStyleCnt="0"/>
      <dgm:spPr/>
    </dgm:pt>
    <dgm:pt modelId="{934ACC91-A757-4AF7-9FF9-2F43ECC06582}" type="pres">
      <dgm:prSet presAssocID="{77EC4459-C033-4413-9526-DAB0AF3AC01B}" presName="pictRect" presStyleLbl="node1" presStyleIdx="0" presStyleCnt="1" custScaleX="79092" custScaleY="102270" custLinFactNeighborX="-89" custLinFactNeighborY="-16460"/>
      <dgm:spPr>
        <a:blipFill rotWithShape="1">
          <a:blip xmlns:r="http://schemas.openxmlformats.org/officeDocument/2006/relationships" r:embed="rId1"/>
          <a:srcRect/>
          <a:stretch>
            <a:fillRect t="-47000" b="-47000"/>
          </a:stretch>
        </a:blipFill>
      </dgm:spPr>
      <dgm:extLst>
        <a:ext uri="{E40237B7-FDA0-4F09-8148-C483321AD2D9}">
          <dgm14:cNvPr xmlns:dgm14="http://schemas.microsoft.com/office/drawing/2010/diagram" id="0" name="" title="Lacey"/>
        </a:ext>
      </dgm:extLst>
    </dgm:pt>
    <dgm:pt modelId="{6A0E222C-45F2-4B89-A2B3-A4822F35F24D}" type="pres">
      <dgm:prSet presAssocID="{77EC4459-C033-4413-9526-DAB0AF3AC01B}" presName="textRect" presStyleLbl="revTx" presStyleIdx="0" presStyleCnt="1" custLinFactNeighborX="-70" custLinFactNeighborY="-19638">
        <dgm:presLayoutVars>
          <dgm:bulletEnabled val="1"/>
        </dgm:presLayoutVars>
      </dgm:prSet>
      <dgm:spPr/>
    </dgm:pt>
  </dgm:ptLst>
  <dgm:cxnLst>
    <dgm:cxn modelId="{811C0B16-A1BE-4740-AEF3-2C256CEC6BE4}" type="presOf" srcId="{77EC4459-C033-4413-9526-DAB0AF3AC01B}" destId="{6A0E222C-45F2-4B89-A2B3-A4822F35F24D}" srcOrd="0" destOrd="0" presId="urn:microsoft.com/office/officeart/2005/8/layout/pList1"/>
    <dgm:cxn modelId="{47C80520-47AC-4A07-93B2-92237EFA4F01}" srcId="{D37EEB22-33C6-46B6-B2A3-6B980DA7BEC4}" destId="{77EC4459-C033-4413-9526-DAB0AF3AC01B}" srcOrd="0" destOrd="0" parTransId="{A5E2E70C-3A8C-4FC6-89A1-AFDDE6BA7809}" sibTransId="{1F2958E5-EDCB-4D81-AA3D-4E9D133C3322}"/>
    <dgm:cxn modelId="{AF90CB53-7E8C-4281-B982-7011B834E855}" type="presOf" srcId="{D37EEB22-33C6-46B6-B2A3-6B980DA7BEC4}" destId="{F311F7A7-7167-4CC9-A764-70B2F8B4B5E6}" srcOrd="0" destOrd="0" presId="urn:microsoft.com/office/officeart/2005/8/layout/pList1"/>
    <dgm:cxn modelId="{7399884C-79E9-474B-B788-A93F13364D56}" type="presParOf" srcId="{F311F7A7-7167-4CC9-A764-70B2F8B4B5E6}" destId="{650AC423-E7CA-49DC-ACBD-BFC566F2DCA4}" srcOrd="0" destOrd="0" presId="urn:microsoft.com/office/officeart/2005/8/layout/pList1"/>
    <dgm:cxn modelId="{F570F72A-C1ED-4432-9A4F-C75017A37F8A}" type="presParOf" srcId="{650AC423-E7CA-49DC-ACBD-BFC566F2DCA4}" destId="{934ACC91-A757-4AF7-9FF9-2F43ECC06582}" srcOrd="0" destOrd="0" presId="urn:microsoft.com/office/officeart/2005/8/layout/pList1"/>
    <dgm:cxn modelId="{B015A90D-6917-4FC4-9E16-E37766BDECC9}" type="presParOf" srcId="{650AC423-E7CA-49DC-ACBD-BFC566F2DCA4}" destId="{6A0E222C-45F2-4B89-A2B3-A4822F35F24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2253F3E-81FA-4EC7-8170-40C34C16C48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1F062C97-09F4-4B86-AEF0-A12770F85E9B}">
      <dgm:prSet phldrT="[Text]"/>
      <dgm:spPr/>
      <dgm:t>
        <a:bodyPr/>
        <a:lstStyle/>
        <a:p>
          <a:r>
            <a:rPr lang="en-US" dirty="0"/>
            <a:t>Data </a:t>
          </a:r>
        </a:p>
      </dgm:t>
    </dgm:pt>
    <dgm:pt modelId="{DCB3CA23-A1AB-465A-9252-D32629420231}" type="parTrans" cxnId="{3823D900-6896-48F5-9A48-EBFD67EA67B6}">
      <dgm:prSet/>
      <dgm:spPr/>
      <dgm:t>
        <a:bodyPr/>
        <a:lstStyle/>
        <a:p>
          <a:endParaRPr lang="en-US"/>
        </a:p>
      </dgm:t>
    </dgm:pt>
    <dgm:pt modelId="{C120B371-E47F-40C8-BD0D-F30AC61BE85C}" type="sibTrans" cxnId="{3823D900-6896-48F5-9A48-EBFD67EA67B6}">
      <dgm:prSet/>
      <dgm:spPr/>
      <dgm:t>
        <a:bodyPr/>
        <a:lstStyle/>
        <a:p>
          <a:endParaRPr lang="en-US"/>
        </a:p>
      </dgm:t>
    </dgm:pt>
    <dgm:pt modelId="{A3BE267A-09B1-4152-AA5D-E3A039AA8E79}">
      <dgm:prSet phldrT="[Text]"/>
      <dgm:spPr/>
      <dgm:t>
        <a:bodyPr/>
        <a:lstStyle/>
        <a:p>
          <a:r>
            <a:rPr lang="en-US" dirty="0"/>
            <a:t>Who was affected </a:t>
          </a:r>
        </a:p>
      </dgm:t>
    </dgm:pt>
    <dgm:pt modelId="{7D974C2D-8FF8-4DD9-9566-7A47D20E38B4}" type="parTrans" cxnId="{A66EEBD1-91AF-4ED5-89DA-05B8DF6A2A3C}">
      <dgm:prSet/>
      <dgm:spPr/>
      <dgm:t>
        <a:bodyPr/>
        <a:lstStyle/>
        <a:p>
          <a:endParaRPr lang="en-US"/>
        </a:p>
      </dgm:t>
    </dgm:pt>
    <dgm:pt modelId="{AC838B15-3ADA-4384-BA8E-1590A5D35C52}" type="sibTrans" cxnId="{A66EEBD1-91AF-4ED5-89DA-05B8DF6A2A3C}">
      <dgm:prSet/>
      <dgm:spPr/>
      <dgm:t>
        <a:bodyPr/>
        <a:lstStyle/>
        <a:p>
          <a:endParaRPr lang="en-US"/>
        </a:p>
      </dgm:t>
    </dgm:pt>
    <dgm:pt modelId="{754A4DFB-506E-4A33-A3D8-B934346A1726}">
      <dgm:prSet phldrT="[Text]"/>
      <dgm:spPr/>
      <dgm:t>
        <a:bodyPr/>
        <a:lstStyle/>
        <a:p>
          <a:r>
            <a:rPr lang="en-US" dirty="0"/>
            <a:t>How our staff responded</a:t>
          </a:r>
        </a:p>
      </dgm:t>
    </dgm:pt>
    <dgm:pt modelId="{B0008BDF-D495-4473-B631-D92275DF7678}" type="parTrans" cxnId="{834D6AC4-E614-4138-BBC8-EB8252704A57}">
      <dgm:prSet/>
      <dgm:spPr/>
      <dgm:t>
        <a:bodyPr/>
        <a:lstStyle/>
        <a:p>
          <a:endParaRPr lang="en-US"/>
        </a:p>
      </dgm:t>
    </dgm:pt>
    <dgm:pt modelId="{D29EF8F6-1B4B-4B08-A193-33C7779442CE}" type="sibTrans" cxnId="{834D6AC4-E614-4138-BBC8-EB8252704A57}">
      <dgm:prSet/>
      <dgm:spPr/>
      <dgm:t>
        <a:bodyPr/>
        <a:lstStyle/>
        <a:p>
          <a:endParaRPr lang="en-US"/>
        </a:p>
      </dgm:t>
    </dgm:pt>
    <dgm:pt modelId="{1E6FA65E-1D26-4B3A-A179-480734420EB9}" type="pres">
      <dgm:prSet presAssocID="{12253F3E-81FA-4EC7-8170-40C34C16C487}" presName="Name0" presStyleCnt="0">
        <dgm:presLayoutVars>
          <dgm:chMax val="7"/>
          <dgm:chPref val="7"/>
          <dgm:dir/>
        </dgm:presLayoutVars>
      </dgm:prSet>
      <dgm:spPr/>
    </dgm:pt>
    <dgm:pt modelId="{5967BC0B-E213-46E0-8CBB-EB96AF918AC8}" type="pres">
      <dgm:prSet presAssocID="{12253F3E-81FA-4EC7-8170-40C34C16C487}" presName="Name1" presStyleCnt="0"/>
      <dgm:spPr/>
    </dgm:pt>
    <dgm:pt modelId="{133BC647-8ADF-481D-97EC-9CF8188956EC}" type="pres">
      <dgm:prSet presAssocID="{12253F3E-81FA-4EC7-8170-40C34C16C487}" presName="cycle" presStyleCnt="0"/>
      <dgm:spPr/>
    </dgm:pt>
    <dgm:pt modelId="{EA560924-CF1C-4F37-B0AA-34FBBBBD30F8}" type="pres">
      <dgm:prSet presAssocID="{12253F3E-81FA-4EC7-8170-40C34C16C487}" presName="srcNode" presStyleLbl="node1" presStyleIdx="0" presStyleCnt="3"/>
      <dgm:spPr/>
    </dgm:pt>
    <dgm:pt modelId="{4BE99230-1F99-4FB5-A04B-1C899D9ED860}" type="pres">
      <dgm:prSet presAssocID="{12253F3E-81FA-4EC7-8170-40C34C16C487}" presName="conn" presStyleLbl="parChTrans1D2" presStyleIdx="0" presStyleCnt="1"/>
      <dgm:spPr/>
    </dgm:pt>
    <dgm:pt modelId="{5408D3FC-7F3F-437C-A463-727CC32FDAEC}" type="pres">
      <dgm:prSet presAssocID="{12253F3E-81FA-4EC7-8170-40C34C16C487}" presName="extraNode" presStyleLbl="node1" presStyleIdx="0" presStyleCnt="3"/>
      <dgm:spPr/>
    </dgm:pt>
    <dgm:pt modelId="{297F4473-425B-46C1-9046-95829E52CCCF}" type="pres">
      <dgm:prSet presAssocID="{12253F3E-81FA-4EC7-8170-40C34C16C487}" presName="dstNode" presStyleLbl="node1" presStyleIdx="0" presStyleCnt="3"/>
      <dgm:spPr/>
    </dgm:pt>
    <dgm:pt modelId="{CFAB1A1B-BCC4-496C-9192-58005EE5AC6E}" type="pres">
      <dgm:prSet presAssocID="{1F062C97-09F4-4B86-AEF0-A12770F85E9B}" presName="text_1" presStyleLbl="node1" presStyleIdx="0" presStyleCnt="3">
        <dgm:presLayoutVars>
          <dgm:bulletEnabled val="1"/>
        </dgm:presLayoutVars>
      </dgm:prSet>
      <dgm:spPr/>
    </dgm:pt>
    <dgm:pt modelId="{E4D28884-EEF3-414E-A0FE-3E816C963B08}" type="pres">
      <dgm:prSet presAssocID="{1F062C97-09F4-4B86-AEF0-A12770F85E9B}" presName="accent_1" presStyleCnt="0"/>
      <dgm:spPr/>
    </dgm:pt>
    <dgm:pt modelId="{AF57744A-7AC8-4DFD-A5A2-9F37E20B131A}" type="pres">
      <dgm:prSet presAssocID="{1F062C97-09F4-4B86-AEF0-A12770F85E9B}" presName="accentRepeatNode" presStyleLbl="solidFgAcc1" presStyleIdx="0" presStyleCnt="3"/>
      <dgm:spPr>
        <a:blipFill rotWithShape="0">
          <a:blip xmlns:r="http://schemas.openxmlformats.org/officeDocument/2006/relationships" r:embed="rId1">
            <a:duotone>
              <a:schemeClr val="accent2">
                <a:shade val="45000"/>
                <a:satMod val="135000"/>
              </a:schemeClr>
              <a:prstClr val="white"/>
            </a:duotone>
          </a:blip>
          <a:stretch>
            <a:fillRect/>
          </a:stretch>
        </a:blipFill>
      </dgm:spPr>
      <dgm:extLst>
        <a:ext uri="{E40237B7-FDA0-4F09-8148-C483321AD2D9}">
          <dgm14:cNvPr xmlns:dgm14="http://schemas.microsoft.com/office/drawing/2010/diagram" id="0" name="" title="data"/>
        </a:ext>
      </dgm:extLst>
    </dgm:pt>
    <dgm:pt modelId="{8BD68624-8AAF-471C-8C0C-9BC8980D6ACD}" type="pres">
      <dgm:prSet presAssocID="{A3BE267A-09B1-4152-AA5D-E3A039AA8E79}" presName="text_2" presStyleLbl="node1" presStyleIdx="1" presStyleCnt="3">
        <dgm:presLayoutVars>
          <dgm:bulletEnabled val="1"/>
        </dgm:presLayoutVars>
      </dgm:prSet>
      <dgm:spPr/>
    </dgm:pt>
    <dgm:pt modelId="{CB256B0B-7D19-4E4A-89A2-EE9467837C75}" type="pres">
      <dgm:prSet presAssocID="{A3BE267A-09B1-4152-AA5D-E3A039AA8E79}" presName="accent_2" presStyleCnt="0"/>
      <dgm:spPr/>
    </dgm:pt>
    <dgm:pt modelId="{E3339996-5337-4536-AF3D-689D4B66E0D7}" type="pres">
      <dgm:prSet presAssocID="{A3BE267A-09B1-4152-AA5D-E3A039AA8E79}" presName="accentRepeatNode" presStyleLbl="solidFgAcc1" presStyleIdx="1" presStyleCnt="3"/>
      <dgm:spPr>
        <a:blipFill rotWithShape="0">
          <a:blip xmlns:r="http://schemas.openxmlformats.org/officeDocument/2006/relationships" r:embed="rId2">
            <a:duotone>
              <a:schemeClr val="accent3">
                <a:shade val="45000"/>
                <a:satMod val="135000"/>
              </a:schemeClr>
              <a:prstClr val="white"/>
            </a:duotone>
          </a:blip>
          <a:stretch>
            <a:fillRect/>
          </a:stretch>
        </a:blipFill>
      </dgm:spPr>
      <dgm:extLst>
        <a:ext uri="{E40237B7-FDA0-4F09-8148-C483321AD2D9}">
          <dgm14:cNvPr xmlns:dgm14="http://schemas.microsoft.com/office/drawing/2010/diagram" id="0" name="" title="person pointing to themselves"/>
        </a:ext>
      </dgm:extLst>
    </dgm:pt>
    <dgm:pt modelId="{605BE735-47CB-4344-90E8-0F898D53B725}" type="pres">
      <dgm:prSet presAssocID="{754A4DFB-506E-4A33-A3D8-B934346A1726}" presName="text_3" presStyleLbl="node1" presStyleIdx="2" presStyleCnt="3">
        <dgm:presLayoutVars>
          <dgm:bulletEnabled val="1"/>
        </dgm:presLayoutVars>
      </dgm:prSet>
      <dgm:spPr/>
    </dgm:pt>
    <dgm:pt modelId="{A94E562E-011F-4984-941E-D6ADE9C501C2}" type="pres">
      <dgm:prSet presAssocID="{754A4DFB-506E-4A33-A3D8-B934346A1726}" presName="accent_3" presStyleCnt="0"/>
      <dgm:spPr/>
    </dgm:pt>
    <dgm:pt modelId="{02F755D2-3477-4818-A26B-2E983F46E47D}" type="pres">
      <dgm:prSet presAssocID="{754A4DFB-506E-4A33-A3D8-B934346A1726}" presName="accentRepeatNode" presStyleLbl="solidFgAcc1" presStyleIdx="2" presStyleCnt="3"/>
      <dgm:spPr>
        <a:blipFill rotWithShape="0">
          <a:blip xmlns:r="http://schemas.openxmlformats.org/officeDocument/2006/relationships" r:embed="rId3">
            <a:duotone>
              <a:schemeClr val="accent4">
                <a:shade val="45000"/>
                <a:satMod val="135000"/>
              </a:schemeClr>
              <a:prstClr val="white"/>
            </a:duotone>
          </a:blip>
          <a:stretch>
            <a:fillRect/>
          </a:stretch>
        </a:blipFill>
      </dgm:spPr>
      <dgm:extLst>
        <a:ext uri="{E40237B7-FDA0-4F09-8148-C483321AD2D9}">
          <dgm14:cNvPr xmlns:dgm14="http://schemas.microsoft.com/office/drawing/2010/diagram" id="0" name="" title="word bubble"/>
        </a:ext>
      </dgm:extLst>
    </dgm:pt>
  </dgm:ptLst>
  <dgm:cxnLst>
    <dgm:cxn modelId="{3823D900-6896-48F5-9A48-EBFD67EA67B6}" srcId="{12253F3E-81FA-4EC7-8170-40C34C16C487}" destId="{1F062C97-09F4-4B86-AEF0-A12770F85E9B}" srcOrd="0" destOrd="0" parTransId="{DCB3CA23-A1AB-465A-9252-D32629420231}" sibTransId="{C120B371-E47F-40C8-BD0D-F30AC61BE85C}"/>
    <dgm:cxn modelId="{AD58A70A-7F04-448D-8A96-1ED314D70635}" type="presOf" srcId="{754A4DFB-506E-4A33-A3D8-B934346A1726}" destId="{605BE735-47CB-4344-90E8-0F898D53B725}" srcOrd="0" destOrd="0" presId="urn:microsoft.com/office/officeart/2008/layout/VerticalCurvedList"/>
    <dgm:cxn modelId="{2932C961-BC1F-46A5-A2F1-BFA371EC4BF6}" type="presOf" srcId="{A3BE267A-09B1-4152-AA5D-E3A039AA8E79}" destId="{8BD68624-8AAF-471C-8C0C-9BC8980D6ACD}" srcOrd="0" destOrd="0" presId="urn:microsoft.com/office/officeart/2008/layout/VerticalCurvedList"/>
    <dgm:cxn modelId="{E79434A7-04A3-44FC-837A-7BCDCEA6C0E9}" type="presOf" srcId="{12253F3E-81FA-4EC7-8170-40C34C16C487}" destId="{1E6FA65E-1D26-4B3A-A179-480734420EB9}" srcOrd="0" destOrd="0" presId="urn:microsoft.com/office/officeart/2008/layout/VerticalCurvedList"/>
    <dgm:cxn modelId="{6B07E9B0-5736-4240-8E25-32FF34A40A65}" type="presOf" srcId="{1F062C97-09F4-4B86-AEF0-A12770F85E9B}" destId="{CFAB1A1B-BCC4-496C-9192-58005EE5AC6E}" srcOrd="0" destOrd="0" presId="urn:microsoft.com/office/officeart/2008/layout/VerticalCurvedList"/>
    <dgm:cxn modelId="{56DF37B2-4094-4B3D-A801-D92AC775916C}" type="presOf" srcId="{C120B371-E47F-40C8-BD0D-F30AC61BE85C}" destId="{4BE99230-1F99-4FB5-A04B-1C899D9ED860}" srcOrd="0" destOrd="0" presId="urn:microsoft.com/office/officeart/2008/layout/VerticalCurvedList"/>
    <dgm:cxn modelId="{834D6AC4-E614-4138-BBC8-EB8252704A57}" srcId="{12253F3E-81FA-4EC7-8170-40C34C16C487}" destId="{754A4DFB-506E-4A33-A3D8-B934346A1726}" srcOrd="2" destOrd="0" parTransId="{B0008BDF-D495-4473-B631-D92275DF7678}" sibTransId="{D29EF8F6-1B4B-4B08-A193-33C7779442CE}"/>
    <dgm:cxn modelId="{A66EEBD1-91AF-4ED5-89DA-05B8DF6A2A3C}" srcId="{12253F3E-81FA-4EC7-8170-40C34C16C487}" destId="{A3BE267A-09B1-4152-AA5D-E3A039AA8E79}" srcOrd="1" destOrd="0" parTransId="{7D974C2D-8FF8-4DD9-9566-7A47D20E38B4}" sibTransId="{AC838B15-3ADA-4384-BA8E-1590A5D35C52}"/>
    <dgm:cxn modelId="{0F9C50A5-2ADE-4632-AF90-24935AA4D6EA}" type="presParOf" srcId="{1E6FA65E-1D26-4B3A-A179-480734420EB9}" destId="{5967BC0B-E213-46E0-8CBB-EB96AF918AC8}" srcOrd="0" destOrd="0" presId="urn:microsoft.com/office/officeart/2008/layout/VerticalCurvedList"/>
    <dgm:cxn modelId="{94FAB4E5-323E-4E44-9B4B-FF82E4DD7822}" type="presParOf" srcId="{5967BC0B-E213-46E0-8CBB-EB96AF918AC8}" destId="{133BC647-8ADF-481D-97EC-9CF8188956EC}" srcOrd="0" destOrd="0" presId="urn:microsoft.com/office/officeart/2008/layout/VerticalCurvedList"/>
    <dgm:cxn modelId="{1864AD98-1E66-4901-9E9A-FC4AD78B3548}" type="presParOf" srcId="{133BC647-8ADF-481D-97EC-9CF8188956EC}" destId="{EA560924-CF1C-4F37-B0AA-34FBBBBD30F8}" srcOrd="0" destOrd="0" presId="urn:microsoft.com/office/officeart/2008/layout/VerticalCurvedList"/>
    <dgm:cxn modelId="{BDCF8271-2CA2-48CF-BEC9-0490C956653B}" type="presParOf" srcId="{133BC647-8ADF-481D-97EC-9CF8188956EC}" destId="{4BE99230-1F99-4FB5-A04B-1C899D9ED860}" srcOrd="1" destOrd="0" presId="urn:microsoft.com/office/officeart/2008/layout/VerticalCurvedList"/>
    <dgm:cxn modelId="{BF8F45E1-D291-4FCD-B52D-557B1A7E3C7B}" type="presParOf" srcId="{133BC647-8ADF-481D-97EC-9CF8188956EC}" destId="{5408D3FC-7F3F-437C-A463-727CC32FDAEC}" srcOrd="2" destOrd="0" presId="urn:microsoft.com/office/officeart/2008/layout/VerticalCurvedList"/>
    <dgm:cxn modelId="{79E73305-FBA7-4015-9D84-FE438868211A}" type="presParOf" srcId="{133BC647-8ADF-481D-97EC-9CF8188956EC}" destId="{297F4473-425B-46C1-9046-95829E52CCCF}" srcOrd="3" destOrd="0" presId="urn:microsoft.com/office/officeart/2008/layout/VerticalCurvedList"/>
    <dgm:cxn modelId="{55DE5006-9C72-4A5B-816F-070CA61C42C6}" type="presParOf" srcId="{5967BC0B-E213-46E0-8CBB-EB96AF918AC8}" destId="{CFAB1A1B-BCC4-496C-9192-58005EE5AC6E}" srcOrd="1" destOrd="0" presId="urn:microsoft.com/office/officeart/2008/layout/VerticalCurvedList"/>
    <dgm:cxn modelId="{1228FFE6-917C-4F54-BF3E-D9EA512EC51A}" type="presParOf" srcId="{5967BC0B-E213-46E0-8CBB-EB96AF918AC8}" destId="{E4D28884-EEF3-414E-A0FE-3E816C963B08}" srcOrd="2" destOrd="0" presId="urn:microsoft.com/office/officeart/2008/layout/VerticalCurvedList"/>
    <dgm:cxn modelId="{7601F353-19BF-4BC7-BFF6-1E9046C4F385}" type="presParOf" srcId="{E4D28884-EEF3-414E-A0FE-3E816C963B08}" destId="{AF57744A-7AC8-4DFD-A5A2-9F37E20B131A}" srcOrd="0" destOrd="0" presId="urn:microsoft.com/office/officeart/2008/layout/VerticalCurvedList"/>
    <dgm:cxn modelId="{0617ABB8-277E-4114-A766-5B66D6667E43}" type="presParOf" srcId="{5967BC0B-E213-46E0-8CBB-EB96AF918AC8}" destId="{8BD68624-8AAF-471C-8C0C-9BC8980D6ACD}" srcOrd="3" destOrd="0" presId="urn:microsoft.com/office/officeart/2008/layout/VerticalCurvedList"/>
    <dgm:cxn modelId="{5233D115-5C7D-4DDF-BFE1-98B3A9B3E65F}" type="presParOf" srcId="{5967BC0B-E213-46E0-8CBB-EB96AF918AC8}" destId="{CB256B0B-7D19-4E4A-89A2-EE9467837C75}" srcOrd="4" destOrd="0" presId="urn:microsoft.com/office/officeart/2008/layout/VerticalCurvedList"/>
    <dgm:cxn modelId="{F231BB9D-4407-454F-96A0-702A444F5509}" type="presParOf" srcId="{CB256B0B-7D19-4E4A-89A2-EE9467837C75}" destId="{E3339996-5337-4536-AF3D-689D4B66E0D7}" srcOrd="0" destOrd="0" presId="urn:microsoft.com/office/officeart/2008/layout/VerticalCurvedList"/>
    <dgm:cxn modelId="{96270078-A7E3-487F-87A2-80509BAAD4B0}" type="presParOf" srcId="{5967BC0B-E213-46E0-8CBB-EB96AF918AC8}" destId="{605BE735-47CB-4344-90E8-0F898D53B725}" srcOrd="5" destOrd="0" presId="urn:microsoft.com/office/officeart/2008/layout/VerticalCurvedList"/>
    <dgm:cxn modelId="{C0B0D011-CF32-4F3F-B9B0-C64D730755B5}" type="presParOf" srcId="{5967BC0B-E213-46E0-8CBB-EB96AF918AC8}" destId="{A94E562E-011F-4984-941E-D6ADE9C501C2}" srcOrd="6" destOrd="0" presId="urn:microsoft.com/office/officeart/2008/layout/VerticalCurvedList"/>
    <dgm:cxn modelId="{7E090C31-A70A-4AB2-9B48-C2E616274CD6}" type="presParOf" srcId="{A94E562E-011F-4984-941E-D6ADE9C501C2}" destId="{02F755D2-3477-4818-A26B-2E983F46E47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F951749-390E-466A-8D33-C405DEBD3FD8}"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65D50CE1-05F1-4DD4-A437-659C7090F261}">
      <dgm:prSet phldrT="[Text]"/>
      <dgm:spPr/>
      <dgm:t>
        <a:bodyPr/>
        <a:lstStyle/>
        <a:p>
          <a:r>
            <a:rPr lang="en-US" dirty="0"/>
            <a:t>Paras</a:t>
          </a:r>
        </a:p>
      </dgm:t>
    </dgm:pt>
    <dgm:pt modelId="{6DD09B2F-91CC-41BD-8CFD-B328AF165AAA}" type="parTrans" cxnId="{F8DE8B01-D910-4235-B6C9-11AB8F1F547D}">
      <dgm:prSet/>
      <dgm:spPr/>
      <dgm:t>
        <a:bodyPr/>
        <a:lstStyle/>
        <a:p>
          <a:endParaRPr lang="en-US"/>
        </a:p>
      </dgm:t>
    </dgm:pt>
    <dgm:pt modelId="{94D0273B-5BFB-40F8-B8CB-5EB0A2BA3562}" type="sibTrans" cxnId="{F8DE8B01-D910-4235-B6C9-11AB8F1F547D}">
      <dgm:prSet/>
      <dgm:spPr/>
      <dgm:t>
        <a:bodyPr/>
        <a:lstStyle/>
        <a:p>
          <a:endParaRPr lang="en-US"/>
        </a:p>
      </dgm:t>
    </dgm:pt>
    <dgm:pt modelId="{53797786-069D-4F89-8C80-E224E0E217EC}">
      <dgm:prSet phldrT="[Text]"/>
      <dgm:spPr/>
      <dgm:t>
        <a:bodyPr/>
        <a:lstStyle/>
        <a:p>
          <a:pPr algn="ctr"/>
          <a:r>
            <a:rPr lang="en-US" dirty="0"/>
            <a:t>Staff PD</a:t>
          </a:r>
        </a:p>
      </dgm:t>
    </dgm:pt>
    <dgm:pt modelId="{AC5865FC-E28D-4965-BF53-8D7776E570FE}" type="parTrans" cxnId="{7A0C278D-929F-4F28-8086-65EBB518F3D4}">
      <dgm:prSet/>
      <dgm:spPr/>
      <dgm:t>
        <a:bodyPr/>
        <a:lstStyle/>
        <a:p>
          <a:endParaRPr lang="en-US"/>
        </a:p>
      </dgm:t>
    </dgm:pt>
    <dgm:pt modelId="{64FE7716-1782-48E7-A70B-EB2898EA05B8}" type="sibTrans" cxnId="{7A0C278D-929F-4F28-8086-65EBB518F3D4}">
      <dgm:prSet/>
      <dgm:spPr/>
      <dgm:t>
        <a:bodyPr/>
        <a:lstStyle/>
        <a:p>
          <a:endParaRPr lang="en-US"/>
        </a:p>
      </dgm:t>
    </dgm:pt>
    <dgm:pt modelId="{D94922EE-4A9A-401C-B5F2-B867C96987BA}">
      <dgm:prSet phldrT="[Text]"/>
      <dgm:spPr/>
      <dgm:t>
        <a:bodyPr/>
        <a:lstStyle/>
        <a:p>
          <a:r>
            <a:rPr lang="en-US" dirty="0"/>
            <a:t>Mindset</a:t>
          </a:r>
        </a:p>
      </dgm:t>
    </dgm:pt>
    <dgm:pt modelId="{BBEB0124-3A75-410B-82AE-6DF4F281B663}" type="parTrans" cxnId="{0577D219-3849-46C0-A89F-C9BA2297A438}">
      <dgm:prSet/>
      <dgm:spPr/>
      <dgm:t>
        <a:bodyPr/>
        <a:lstStyle/>
        <a:p>
          <a:endParaRPr lang="en-US"/>
        </a:p>
      </dgm:t>
    </dgm:pt>
    <dgm:pt modelId="{3DCE2E41-1C35-47E1-AD60-D3E7C7CC6E15}" type="sibTrans" cxnId="{0577D219-3849-46C0-A89F-C9BA2297A438}">
      <dgm:prSet/>
      <dgm:spPr/>
      <dgm:t>
        <a:bodyPr/>
        <a:lstStyle/>
        <a:p>
          <a:endParaRPr lang="en-US"/>
        </a:p>
      </dgm:t>
    </dgm:pt>
    <dgm:pt modelId="{35837491-205B-4D26-A98A-545344FD2676}" type="pres">
      <dgm:prSet presAssocID="{6F951749-390E-466A-8D33-C405DEBD3FD8}" presName="rootnode" presStyleCnt="0">
        <dgm:presLayoutVars>
          <dgm:chMax/>
          <dgm:chPref/>
          <dgm:dir/>
          <dgm:animLvl val="lvl"/>
        </dgm:presLayoutVars>
      </dgm:prSet>
      <dgm:spPr/>
    </dgm:pt>
    <dgm:pt modelId="{B90560DE-EA34-4297-BE90-615E0FB5E177}" type="pres">
      <dgm:prSet presAssocID="{65D50CE1-05F1-4DD4-A437-659C7090F261}" presName="composite" presStyleCnt="0"/>
      <dgm:spPr/>
    </dgm:pt>
    <dgm:pt modelId="{AE37B265-8195-4435-8A23-5BEB6BA9EB5F}" type="pres">
      <dgm:prSet presAssocID="{65D50CE1-05F1-4DD4-A437-659C7090F261}" presName="LShape" presStyleLbl="alignNode1" presStyleIdx="0" presStyleCnt="5"/>
      <dgm:spPr/>
    </dgm:pt>
    <dgm:pt modelId="{664683EB-BD0C-4129-878B-43A8A2C2914F}" type="pres">
      <dgm:prSet presAssocID="{65D50CE1-05F1-4DD4-A437-659C7090F261}" presName="ParentText" presStyleLbl="revTx" presStyleIdx="0" presStyleCnt="3">
        <dgm:presLayoutVars>
          <dgm:chMax val="0"/>
          <dgm:chPref val="0"/>
          <dgm:bulletEnabled val="1"/>
        </dgm:presLayoutVars>
      </dgm:prSet>
      <dgm:spPr/>
    </dgm:pt>
    <dgm:pt modelId="{495606DB-3E53-4012-B832-99914F36A072}" type="pres">
      <dgm:prSet presAssocID="{65D50CE1-05F1-4DD4-A437-659C7090F261}" presName="Triangle" presStyleLbl="alignNode1" presStyleIdx="1" presStyleCnt="5"/>
      <dgm:spPr/>
    </dgm:pt>
    <dgm:pt modelId="{93C2F4E2-6FBC-4F96-B9BA-9C00FBFC6820}" type="pres">
      <dgm:prSet presAssocID="{94D0273B-5BFB-40F8-B8CB-5EB0A2BA3562}" presName="sibTrans" presStyleCnt="0"/>
      <dgm:spPr/>
    </dgm:pt>
    <dgm:pt modelId="{0A6EE6B3-0FAC-4211-BF70-3F07FDD49E00}" type="pres">
      <dgm:prSet presAssocID="{94D0273B-5BFB-40F8-B8CB-5EB0A2BA3562}" presName="space" presStyleCnt="0"/>
      <dgm:spPr/>
    </dgm:pt>
    <dgm:pt modelId="{7D700981-285A-480C-B23C-0976CDDD5875}" type="pres">
      <dgm:prSet presAssocID="{53797786-069D-4F89-8C80-E224E0E217EC}" presName="composite" presStyleCnt="0"/>
      <dgm:spPr/>
    </dgm:pt>
    <dgm:pt modelId="{684E062D-9659-4BA0-8660-444F8950A861}" type="pres">
      <dgm:prSet presAssocID="{53797786-069D-4F89-8C80-E224E0E217EC}" presName="LShape" presStyleLbl="alignNode1" presStyleIdx="2" presStyleCnt="5"/>
      <dgm:spPr/>
    </dgm:pt>
    <dgm:pt modelId="{C3CE1C49-3C02-40FC-AEA5-906701B344D3}" type="pres">
      <dgm:prSet presAssocID="{53797786-069D-4F89-8C80-E224E0E217EC}" presName="ParentText" presStyleLbl="revTx" presStyleIdx="1" presStyleCnt="3">
        <dgm:presLayoutVars>
          <dgm:chMax val="0"/>
          <dgm:chPref val="0"/>
          <dgm:bulletEnabled val="1"/>
        </dgm:presLayoutVars>
      </dgm:prSet>
      <dgm:spPr/>
    </dgm:pt>
    <dgm:pt modelId="{600112A8-7B70-4218-A2A1-4B8123247556}" type="pres">
      <dgm:prSet presAssocID="{53797786-069D-4F89-8C80-E224E0E217EC}" presName="Triangle" presStyleLbl="alignNode1" presStyleIdx="3" presStyleCnt="5"/>
      <dgm:spPr/>
    </dgm:pt>
    <dgm:pt modelId="{A59373D2-28E2-46D6-8D97-D787BE17AD6B}" type="pres">
      <dgm:prSet presAssocID="{64FE7716-1782-48E7-A70B-EB2898EA05B8}" presName="sibTrans" presStyleCnt="0"/>
      <dgm:spPr/>
    </dgm:pt>
    <dgm:pt modelId="{DE974834-C439-4030-B6A1-B5AA42BA2510}" type="pres">
      <dgm:prSet presAssocID="{64FE7716-1782-48E7-A70B-EB2898EA05B8}" presName="space" presStyleCnt="0"/>
      <dgm:spPr/>
    </dgm:pt>
    <dgm:pt modelId="{38992841-3D1F-43FA-B47F-E5CA499ACF24}" type="pres">
      <dgm:prSet presAssocID="{D94922EE-4A9A-401C-B5F2-B867C96987BA}" presName="composite" presStyleCnt="0"/>
      <dgm:spPr/>
    </dgm:pt>
    <dgm:pt modelId="{954BD3A9-8088-45C4-A142-8773D892D0BF}" type="pres">
      <dgm:prSet presAssocID="{D94922EE-4A9A-401C-B5F2-B867C96987BA}" presName="LShape" presStyleLbl="alignNode1" presStyleIdx="4" presStyleCnt="5"/>
      <dgm:spPr/>
    </dgm:pt>
    <dgm:pt modelId="{2CA44302-99D5-48F7-9B5B-284E3474C328}" type="pres">
      <dgm:prSet presAssocID="{D94922EE-4A9A-401C-B5F2-B867C96987BA}" presName="ParentText" presStyleLbl="revTx" presStyleIdx="2" presStyleCnt="3">
        <dgm:presLayoutVars>
          <dgm:chMax val="0"/>
          <dgm:chPref val="0"/>
          <dgm:bulletEnabled val="1"/>
        </dgm:presLayoutVars>
      </dgm:prSet>
      <dgm:spPr/>
    </dgm:pt>
  </dgm:ptLst>
  <dgm:cxnLst>
    <dgm:cxn modelId="{F8DE8B01-D910-4235-B6C9-11AB8F1F547D}" srcId="{6F951749-390E-466A-8D33-C405DEBD3FD8}" destId="{65D50CE1-05F1-4DD4-A437-659C7090F261}" srcOrd="0" destOrd="0" parTransId="{6DD09B2F-91CC-41BD-8CFD-B328AF165AAA}" sibTransId="{94D0273B-5BFB-40F8-B8CB-5EB0A2BA3562}"/>
    <dgm:cxn modelId="{0577D219-3849-46C0-A89F-C9BA2297A438}" srcId="{6F951749-390E-466A-8D33-C405DEBD3FD8}" destId="{D94922EE-4A9A-401C-B5F2-B867C96987BA}" srcOrd="2" destOrd="0" parTransId="{BBEB0124-3A75-410B-82AE-6DF4F281B663}" sibTransId="{3DCE2E41-1C35-47E1-AD60-D3E7C7CC6E15}"/>
    <dgm:cxn modelId="{7253961C-88CE-4B50-8E9C-6D3DAE64DE74}" type="presOf" srcId="{D94922EE-4A9A-401C-B5F2-B867C96987BA}" destId="{2CA44302-99D5-48F7-9B5B-284E3474C328}" srcOrd="0" destOrd="0" presId="urn:microsoft.com/office/officeart/2009/3/layout/StepUpProcess"/>
    <dgm:cxn modelId="{A8A27A4E-99D3-498B-81DB-518763AD3550}" type="presOf" srcId="{65D50CE1-05F1-4DD4-A437-659C7090F261}" destId="{664683EB-BD0C-4129-878B-43A8A2C2914F}" srcOrd="0" destOrd="0" presId="urn:microsoft.com/office/officeart/2009/3/layout/StepUpProcess"/>
    <dgm:cxn modelId="{B5547E7F-EB1A-4AC9-99D0-599C7FAB59DC}" type="presOf" srcId="{6F951749-390E-466A-8D33-C405DEBD3FD8}" destId="{35837491-205B-4D26-A98A-545344FD2676}" srcOrd="0" destOrd="0" presId="urn:microsoft.com/office/officeart/2009/3/layout/StepUpProcess"/>
    <dgm:cxn modelId="{7A0C278D-929F-4F28-8086-65EBB518F3D4}" srcId="{6F951749-390E-466A-8D33-C405DEBD3FD8}" destId="{53797786-069D-4F89-8C80-E224E0E217EC}" srcOrd="1" destOrd="0" parTransId="{AC5865FC-E28D-4965-BF53-8D7776E570FE}" sibTransId="{64FE7716-1782-48E7-A70B-EB2898EA05B8}"/>
    <dgm:cxn modelId="{DE6CEAAE-0407-4F8C-8A7F-4755E97A4461}" type="presOf" srcId="{53797786-069D-4F89-8C80-E224E0E217EC}" destId="{C3CE1C49-3C02-40FC-AEA5-906701B344D3}" srcOrd="0" destOrd="0" presId="urn:microsoft.com/office/officeart/2009/3/layout/StepUpProcess"/>
    <dgm:cxn modelId="{063AA6A5-DB80-4B38-9B57-454EE352099F}" type="presParOf" srcId="{35837491-205B-4D26-A98A-545344FD2676}" destId="{B90560DE-EA34-4297-BE90-615E0FB5E177}" srcOrd="0" destOrd="0" presId="urn:microsoft.com/office/officeart/2009/3/layout/StepUpProcess"/>
    <dgm:cxn modelId="{4F0810AC-55A7-4D8C-B739-F91FEC3F3626}" type="presParOf" srcId="{B90560DE-EA34-4297-BE90-615E0FB5E177}" destId="{AE37B265-8195-4435-8A23-5BEB6BA9EB5F}" srcOrd="0" destOrd="0" presId="urn:microsoft.com/office/officeart/2009/3/layout/StepUpProcess"/>
    <dgm:cxn modelId="{35D07A9E-E01C-4D1A-ABDC-78D30A77892E}" type="presParOf" srcId="{B90560DE-EA34-4297-BE90-615E0FB5E177}" destId="{664683EB-BD0C-4129-878B-43A8A2C2914F}" srcOrd="1" destOrd="0" presId="urn:microsoft.com/office/officeart/2009/3/layout/StepUpProcess"/>
    <dgm:cxn modelId="{32314C53-6AA0-46E9-A959-1A5D8AE3F42D}" type="presParOf" srcId="{B90560DE-EA34-4297-BE90-615E0FB5E177}" destId="{495606DB-3E53-4012-B832-99914F36A072}" srcOrd="2" destOrd="0" presId="urn:microsoft.com/office/officeart/2009/3/layout/StepUpProcess"/>
    <dgm:cxn modelId="{36F8EBCC-1A1F-455F-8023-134E3C71882B}" type="presParOf" srcId="{35837491-205B-4D26-A98A-545344FD2676}" destId="{93C2F4E2-6FBC-4F96-B9BA-9C00FBFC6820}" srcOrd="1" destOrd="0" presId="urn:microsoft.com/office/officeart/2009/3/layout/StepUpProcess"/>
    <dgm:cxn modelId="{F6723294-D06B-4AFD-B210-46D169C00BB8}" type="presParOf" srcId="{93C2F4E2-6FBC-4F96-B9BA-9C00FBFC6820}" destId="{0A6EE6B3-0FAC-4211-BF70-3F07FDD49E00}" srcOrd="0" destOrd="0" presId="urn:microsoft.com/office/officeart/2009/3/layout/StepUpProcess"/>
    <dgm:cxn modelId="{81183DCF-5F1B-4A55-9997-C3D530E2973F}" type="presParOf" srcId="{35837491-205B-4D26-A98A-545344FD2676}" destId="{7D700981-285A-480C-B23C-0976CDDD5875}" srcOrd="2" destOrd="0" presId="urn:microsoft.com/office/officeart/2009/3/layout/StepUpProcess"/>
    <dgm:cxn modelId="{F972AE53-B473-49F2-94FD-8B818A86AA9F}" type="presParOf" srcId="{7D700981-285A-480C-B23C-0976CDDD5875}" destId="{684E062D-9659-4BA0-8660-444F8950A861}" srcOrd="0" destOrd="0" presId="urn:microsoft.com/office/officeart/2009/3/layout/StepUpProcess"/>
    <dgm:cxn modelId="{445B34A8-D0A0-4223-ADBD-F22907092F9D}" type="presParOf" srcId="{7D700981-285A-480C-B23C-0976CDDD5875}" destId="{C3CE1C49-3C02-40FC-AEA5-906701B344D3}" srcOrd="1" destOrd="0" presId="urn:microsoft.com/office/officeart/2009/3/layout/StepUpProcess"/>
    <dgm:cxn modelId="{19ACB6E0-C9F0-44ED-B340-4905A79024EB}" type="presParOf" srcId="{7D700981-285A-480C-B23C-0976CDDD5875}" destId="{600112A8-7B70-4218-A2A1-4B8123247556}" srcOrd="2" destOrd="0" presId="urn:microsoft.com/office/officeart/2009/3/layout/StepUpProcess"/>
    <dgm:cxn modelId="{F23B350D-81D2-4933-B72C-D878B67E9D09}" type="presParOf" srcId="{35837491-205B-4D26-A98A-545344FD2676}" destId="{A59373D2-28E2-46D6-8D97-D787BE17AD6B}" srcOrd="3" destOrd="0" presId="urn:microsoft.com/office/officeart/2009/3/layout/StepUpProcess"/>
    <dgm:cxn modelId="{30FFBF08-189D-4941-AB6F-3765B887045F}" type="presParOf" srcId="{A59373D2-28E2-46D6-8D97-D787BE17AD6B}" destId="{DE974834-C439-4030-B6A1-B5AA42BA2510}" srcOrd="0" destOrd="0" presId="urn:microsoft.com/office/officeart/2009/3/layout/StepUpProcess"/>
    <dgm:cxn modelId="{406FF631-2670-4021-AFCB-E5B671318C11}" type="presParOf" srcId="{35837491-205B-4D26-A98A-545344FD2676}" destId="{38992841-3D1F-43FA-B47F-E5CA499ACF24}" srcOrd="4" destOrd="0" presId="urn:microsoft.com/office/officeart/2009/3/layout/StepUpProcess"/>
    <dgm:cxn modelId="{62F22920-26A7-4F48-A02B-443DA2F40D9B}" type="presParOf" srcId="{38992841-3D1F-43FA-B47F-E5CA499ACF24}" destId="{954BD3A9-8088-45C4-A142-8773D892D0BF}" srcOrd="0" destOrd="0" presId="urn:microsoft.com/office/officeart/2009/3/layout/StepUpProcess"/>
    <dgm:cxn modelId="{59186D27-9BDE-4ED1-B949-A47C5FF16DB7}" type="presParOf" srcId="{38992841-3D1F-43FA-B47F-E5CA499ACF24}" destId="{2CA44302-99D5-48F7-9B5B-284E3474C32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4761E88-D5EA-44B0-AEB2-D6DA7BDE226F}"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CAEA1911-FC09-47E8-8817-7AD8D85BA2BC}">
      <dgm:prSet phldrT="[Text]"/>
      <dgm:spPr/>
      <dgm:t>
        <a:bodyPr/>
        <a:lstStyle/>
        <a:p>
          <a:r>
            <a:rPr lang="en-US" dirty="0">
              <a:solidFill>
                <a:schemeClr val="tx1"/>
              </a:solidFill>
            </a:rPr>
            <a:t>Results</a:t>
          </a:r>
        </a:p>
      </dgm:t>
    </dgm:pt>
    <dgm:pt modelId="{E21903D9-8EA5-42A7-8CAC-3D2D92660519}" type="parTrans" cxnId="{9E7490FE-D361-419A-9F72-84FBBBAE45A7}">
      <dgm:prSet/>
      <dgm:spPr/>
      <dgm:t>
        <a:bodyPr/>
        <a:lstStyle/>
        <a:p>
          <a:endParaRPr lang="en-US"/>
        </a:p>
      </dgm:t>
    </dgm:pt>
    <dgm:pt modelId="{A46BAD91-9886-4319-8603-E9F1756A9790}" type="sibTrans" cxnId="{9E7490FE-D361-419A-9F72-84FBBBAE45A7}">
      <dgm:prSet/>
      <dgm:spPr/>
      <dgm:t>
        <a:bodyPr/>
        <a:lstStyle/>
        <a:p>
          <a:endParaRPr lang="en-US"/>
        </a:p>
      </dgm:t>
    </dgm:pt>
    <dgm:pt modelId="{A46C022B-6035-42AF-A230-85D154FFA254}">
      <dgm:prSet phldrT="[Text]"/>
      <dgm:spPr/>
      <dgm:t>
        <a:bodyPr/>
        <a:lstStyle/>
        <a:p>
          <a:r>
            <a:rPr lang="en-US" dirty="0"/>
            <a:t>Delivery of Instruction</a:t>
          </a:r>
        </a:p>
      </dgm:t>
    </dgm:pt>
    <dgm:pt modelId="{83580816-EDBD-4CA3-8583-2ACA9825BD88}" type="parTrans" cxnId="{B8336D89-2BDA-4A2F-9C28-B086D0BD988B}">
      <dgm:prSet/>
      <dgm:spPr/>
      <dgm:t>
        <a:bodyPr/>
        <a:lstStyle/>
        <a:p>
          <a:endParaRPr lang="en-US"/>
        </a:p>
      </dgm:t>
    </dgm:pt>
    <dgm:pt modelId="{31A50580-1394-4696-843E-911B0F5AC27F}" type="sibTrans" cxnId="{B8336D89-2BDA-4A2F-9C28-B086D0BD988B}">
      <dgm:prSet/>
      <dgm:spPr/>
      <dgm:t>
        <a:bodyPr/>
        <a:lstStyle/>
        <a:p>
          <a:endParaRPr lang="en-US"/>
        </a:p>
      </dgm:t>
    </dgm:pt>
    <dgm:pt modelId="{043F9FB4-DE9B-4B3C-A020-67A406C1DB97}">
      <dgm:prSet phldrT="[Text]"/>
      <dgm:spPr/>
      <dgm:t>
        <a:bodyPr/>
        <a:lstStyle/>
        <a:p>
          <a:r>
            <a:rPr lang="en-US" dirty="0"/>
            <a:t>How to Accommodate &amp; Modify</a:t>
          </a:r>
        </a:p>
      </dgm:t>
    </dgm:pt>
    <dgm:pt modelId="{CD704174-9713-4E3A-8C58-D0884DC0699E}" type="parTrans" cxnId="{6077598C-8851-4BD6-9293-66A10017E38F}">
      <dgm:prSet/>
      <dgm:spPr/>
      <dgm:t>
        <a:bodyPr/>
        <a:lstStyle/>
        <a:p>
          <a:endParaRPr lang="en-US"/>
        </a:p>
      </dgm:t>
    </dgm:pt>
    <dgm:pt modelId="{6E0F0655-47B9-4A73-95A5-3DC7C4DFA375}" type="sibTrans" cxnId="{6077598C-8851-4BD6-9293-66A10017E38F}">
      <dgm:prSet/>
      <dgm:spPr/>
      <dgm:t>
        <a:bodyPr/>
        <a:lstStyle/>
        <a:p>
          <a:endParaRPr lang="en-US"/>
        </a:p>
      </dgm:t>
    </dgm:pt>
    <dgm:pt modelId="{6914DF19-FECE-4280-BB0D-5FCB261A9BC7}">
      <dgm:prSet phldrT="[Text]"/>
      <dgm:spPr/>
      <dgm:t>
        <a:bodyPr/>
        <a:lstStyle/>
        <a:p>
          <a:r>
            <a:rPr lang="en-US" dirty="0"/>
            <a:t>Use of Paras &amp; Special Ed Staff</a:t>
          </a:r>
        </a:p>
      </dgm:t>
    </dgm:pt>
    <dgm:pt modelId="{CD273F27-240A-46E0-8428-EF89375DBCCC}" type="parTrans" cxnId="{31F16418-193C-4492-B19D-901D894D95C1}">
      <dgm:prSet/>
      <dgm:spPr/>
      <dgm:t>
        <a:bodyPr/>
        <a:lstStyle/>
        <a:p>
          <a:endParaRPr lang="en-US"/>
        </a:p>
      </dgm:t>
    </dgm:pt>
    <dgm:pt modelId="{0738356B-5BC0-4E76-88B2-D6D9CF3F96BC}" type="sibTrans" cxnId="{31F16418-193C-4492-B19D-901D894D95C1}">
      <dgm:prSet/>
      <dgm:spPr/>
      <dgm:t>
        <a:bodyPr/>
        <a:lstStyle/>
        <a:p>
          <a:endParaRPr lang="en-US"/>
        </a:p>
      </dgm:t>
    </dgm:pt>
    <dgm:pt modelId="{9FAB6F41-967C-4BDF-BC7F-94545EBD157D}" type="pres">
      <dgm:prSet presAssocID="{A4761E88-D5EA-44B0-AEB2-D6DA7BDE226F}" presName="cycle" presStyleCnt="0">
        <dgm:presLayoutVars>
          <dgm:chMax val="1"/>
          <dgm:dir/>
          <dgm:animLvl val="ctr"/>
          <dgm:resizeHandles val="exact"/>
        </dgm:presLayoutVars>
      </dgm:prSet>
      <dgm:spPr/>
    </dgm:pt>
    <dgm:pt modelId="{0BB798B6-5F8C-42B2-8FD2-0FA1F282DA9C}" type="pres">
      <dgm:prSet presAssocID="{CAEA1911-FC09-47E8-8817-7AD8D85BA2BC}" presName="centerShape" presStyleLbl="node0" presStyleIdx="0" presStyleCnt="1"/>
      <dgm:spPr/>
    </dgm:pt>
    <dgm:pt modelId="{85B9C0D8-A4EB-463D-8A29-15375D69C97C}" type="pres">
      <dgm:prSet presAssocID="{83580816-EDBD-4CA3-8583-2ACA9825BD88}" presName="parTrans" presStyleLbl="bgSibTrans2D1" presStyleIdx="0" presStyleCnt="3"/>
      <dgm:spPr/>
    </dgm:pt>
    <dgm:pt modelId="{7836E0A4-57D3-4140-A123-57E5D5EDF818}" type="pres">
      <dgm:prSet presAssocID="{A46C022B-6035-42AF-A230-85D154FFA254}" presName="node" presStyleLbl="node1" presStyleIdx="0" presStyleCnt="3">
        <dgm:presLayoutVars>
          <dgm:bulletEnabled val="1"/>
        </dgm:presLayoutVars>
      </dgm:prSet>
      <dgm:spPr/>
    </dgm:pt>
    <dgm:pt modelId="{72893104-513A-4F35-9B24-F0BC50812E75}" type="pres">
      <dgm:prSet presAssocID="{CD704174-9713-4E3A-8C58-D0884DC0699E}" presName="parTrans" presStyleLbl="bgSibTrans2D1" presStyleIdx="1" presStyleCnt="3"/>
      <dgm:spPr/>
    </dgm:pt>
    <dgm:pt modelId="{23AB9833-3C45-4ACC-A40F-E79F578BE50A}" type="pres">
      <dgm:prSet presAssocID="{043F9FB4-DE9B-4B3C-A020-67A406C1DB97}" presName="node" presStyleLbl="node1" presStyleIdx="1" presStyleCnt="3">
        <dgm:presLayoutVars>
          <dgm:bulletEnabled val="1"/>
        </dgm:presLayoutVars>
      </dgm:prSet>
      <dgm:spPr/>
    </dgm:pt>
    <dgm:pt modelId="{7FB0CD76-8E92-4180-8F36-DEFE204FBB59}" type="pres">
      <dgm:prSet presAssocID="{CD273F27-240A-46E0-8428-EF89375DBCCC}" presName="parTrans" presStyleLbl="bgSibTrans2D1" presStyleIdx="2" presStyleCnt="3"/>
      <dgm:spPr/>
    </dgm:pt>
    <dgm:pt modelId="{9D26DA8E-62C3-49B5-8D98-15017A64238F}" type="pres">
      <dgm:prSet presAssocID="{6914DF19-FECE-4280-BB0D-5FCB261A9BC7}" presName="node" presStyleLbl="node1" presStyleIdx="2" presStyleCnt="3">
        <dgm:presLayoutVars>
          <dgm:bulletEnabled val="1"/>
        </dgm:presLayoutVars>
      </dgm:prSet>
      <dgm:spPr/>
    </dgm:pt>
  </dgm:ptLst>
  <dgm:cxnLst>
    <dgm:cxn modelId="{31F16418-193C-4492-B19D-901D894D95C1}" srcId="{CAEA1911-FC09-47E8-8817-7AD8D85BA2BC}" destId="{6914DF19-FECE-4280-BB0D-5FCB261A9BC7}" srcOrd="2" destOrd="0" parTransId="{CD273F27-240A-46E0-8428-EF89375DBCCC}" sibTransId="{0738356B-5BC0-4E76-88B2-D6D9CF3F96BC}"/>
    <dgm:cxn modelId="{E4486834-3C9D-42BF-9C4C-39396F6EF9CD}" type="presOf" srcId="{83580816-EDBD-4CA3-8583-2ACA9825BD88}" destId="{85B9C0D8-A4EB-463D-8A29-15375D69C97C}" srcOrd="0" destOrd="0" presId="urn:microsoft.com/office/officeart/2005/8/layout/radial4"/>
    <dgm:cxn modelId="{A3B11444-7A1E-4FD6-B2F0-1B99E8C94DCC}" type="presOf" srcId="{A46C022B-6035-42AF-A230-85D154FFA254}" destId="{7836E0A4-57D3-4140-A123-57E5D5EDF818}" srcOrd="0" destOrd="0" presId="urn:microsoft.com/office/officeart/2005/8/layout/radial4"/>
    <dgm:cxn modelId="{473EB56C-3A36-4C62-9BA7-EB7221956BFA}" type="presOf" srcId="{6914DF19-FECE-4280-BB0D-5FCB261A9BC7}" destId="{9D26DA8E-62C3-49B5-8D98-15017A64238F}" srcOrd="0" destOrd="0" presId="urn:microsoft.com/office/officeart/2005/8/layout/radial4"/>
    <dgm:cxn modelId="{B8336D89-2BDA-4A2F-9C28-B086D0BD988B}" srcId="{CAEA1911-FC09-47E8-8817-7AD8D85BA2BC}" destId="{A46C022B-6035-42AF-A230-85D154FFA254}" srcOrd="0" destOrd="0" parTransId="{83580816-EDBD-4CA3-8583-2ACA9825BD88}" sibTransId="{31A50580-1394-4696-843E-911B0F5AC27F}"/>
    <dgm:cxn modelId="{6077598C-8851-4BD6-9293-66A10017E38F}" srcId="{CAEA1911-FC09-47E8-8817-7AD8D85BA2BC}" destId="{043F9FB4-DE9B-4B3C-A020-67A406C1DB97}" srcOrd="1" destOrd="0" parTransId="{CD704174-9713-4E3A-8C58-D0884DC0699E}" sibTransId="{6E0F0655-47B9-4A73-95A5-3DC7C4DFA375}"/>
    <dgm:cxn modelId="{E6486C8D-8811-438A-BE9B-4AB085C6254D}" type="presOf" srcId="{CD704174-9713-4E3A-8C58-D0884DC0699E}" destId="{72893104-513A-4F35-9B24-F0BC50812E75}" srcOrd="0" destOrd="0" presId="urn:microsoft.com/office/officeart/2005/8/layout/radial4"/>
    <dgm:cxn modelId="{DBC9769F-A98B-4FB9-8CB9-A868A1A33E8A}" type="presOf" srcId="{CAEA1911-FC09-47E8-8817-7AD8D85BA2BC}" destId="{0BB798B6-5F8C-42B2-8FD2-0FA1F282DA9C}" srcOrd="0" destOrd="0" presId="urn:microsoft.com/office/officeart/2005/8/layout/radial4"/>
    <dgm:cxn modelId="{B20DC8B3-3DFB-4731-8E47-1B07F7DC5CD7}" type="presOf" srcId="{A4761E88-D5EA-44B0-AEB2-D6DA7BDE226F}" destId="{9FAB6F41-967C-4BDF-BC7F-94545EBD157D}" srcOrd="0" destOrd="0" presId="urn:microsoft.com/office/officeart/2005/8/layout/radial4"/>
    <dgm:cxn modelId="{7292A6D9-D8C5-4B06-B4CB-DC5A55454532}" type="presOf" srcId="{043F9FB4-DE9B-4B3C-A020-67A406C1DB97}" destId="{23AB9833-3C45-4ACC-A40F-E79F578BE50A}" srcOrd="0" destOrd="0" presId="urn:microsoft.com/office/officeart/2005/8/layout/radial4"/>
    <dgm:cxn modelId="{299B30FD-B1B3-49E5-BD24-69B0CA7369EE}" type="presOf" srcId="{CD273F27-240A-46E0-8428-EF89375DBCCC}" destId="{7FB0CD76-8E92-4180-8F36-DEFE204FBB59}" srcOrd="0" destOrd="0" presId="urn:microsoft.com/office/officeart/2005/8/layout/radial4"/>
    <dgm:cxn modelId="{9E7490FE-D361-419A-9F72-84FBBBAE45A7}" srcId="{A4761E88-D5EA-44B0-AEB2-D6DA7BDE226F}" destId="{CAEA1911-FC09-47E8-8817-7AD8D85BA2BC}" srcOrd="0" destOrd="0" parTransId="{E21903D9-8EA5-42A7-8CAC-3D2D92660519}" sibTransId="{A46BAD91-9886-4319-8603-E9F1756A9790}"/>
    <dgm:cxn modelId="{8D7413DA-1A86-4C44-9B06-C1815AA19DEF}" type="presParOf" srcId="{9FAB6F41-967C-4BDF-BC7F-94545EBD157D}" destId="{0BB798B6-5F8C-42B2-8FD2-0FA1F282DA9C}" srcOrd="0" destOrd="0" presId="urn:microsoft.com/office/officeart/2005/8/layout/radial4"/>
    <dgm:cxn modelId="{FCD45C44-B08D-4B2C-B013-37701D47F02A}" type="presParOf" srcId="{9FAB6F41-967C-4BDF-BC7F-94545EBD157D}" destId="{85B9C0D8-A4EB-463D-8A29-15375D69C97C}" srcOrd="1" destOrd="0" presId="urn:microsoft.com/office/officeart/2005/8/layout/radial4"/>
    <dgm:cxn modelId="{CF920DAE-DE73-4171-A2BB-D213ED7F79A6}" type="presParOf" srcId="{9FAB6F41-967C-4BDF-BC7F-94545EBD157D}" destId="{7836E0A4-57D3-4140-A123-57E5D5EDF818}" srcOrd="2" destOrd="0" presId="urn:microsoft.com/office/officeart/2005/8/layout/radial4"/>
    <dgm:cxn modelId="{1F70EA80-9159-4BBA-874F-FD2A808FA5D2}" type="presParOf" srcId="{9FAB6F41-967C-4BDF-BC7F-94545EBD157D}" destId="{72893104-513A-4F35-9B24-F0BC50812E75}" srcOrd="3" destOrd="0" presId="urn:microsoft.com/office/officeart/2005/8/layout/radial4"/>
    <dgm:cxn modelId="{4373ACB8-0F05-4526-B7D3-09BC3258AEC3}" type="presParOf" srcId="{9FAB6F41-967C-4BDF-BC7F-94545EBD157D}" destId="{23AB9833-3C45-4ACC-A40F-E79F578BE50A}" srcOrd="4" destOrd="0" presId="urn:microsoft.com/office/officeart/2005/8/layout/radial4"/>
    <dgm:cxn modelId="{12FFBC15-6D09-4533-AFB5-015BB6474F97}" type="presParOf" srcId="{9FAB6F41-967C-4BDF-BC7F-94545EBD157D}" destId="{7FB0CD76-8E92-4180-8F36-DEFE204FBB59}" srcOrd="5" destOrd="0" presId="urn:microsoft.com/office/officeart/2005/8/layout/radial4"/>
    <dgm:cxn modelId="{9FE60DDF-CA15-43A3-8884-6ADEA9CE89BA}" type="presParOf" srcId="{9FAB6F41-967C-4BDF-BC7F-94545EBD157D}" destId="{9D26DA8E-62C3-49B5-8D98-15017A64238F}" srcOrd="6"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4761E88-D5EA-44B0-AEB2-D6DA7BDE226F}"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CAEA1911-FC09-47E8-8817-7AD8D85BA2BC}">
      <dgm:prSet phldrT="[Text]"/>
      <dgm:spPr/>
      <dgm:t>
        <a:bodyPr/>
        <a:lstStyle/>
        <a:p>
          <a:r>
            <a:rPr lang="en-US" dirty="0">
              <a:solidFill>
                <a:schemeClr val="tx1"/>
              </a:solidFill>
            </a:rPr>
            <a:t>Results</a:t>
          </a:r>
        </a:p>
      </dgm:t>
    </dgm:pt>
    <dgm:pt modelId="{E21903D9-8EA5-42A7-8CAC-3D2D92660519}" type="parTrans" cxnId="{9E7490FE-D361-419A-9F72-84FBBBAE45A7}">
      <dgm:prSet/>
      <dgm:spPr/>
      <dgm:t>
        <a:bodyPr/>
        <a:lstStyle/>
        <a:p>
          <a:endParaRPr lang="en-US"/>
        </a:p>
      </dgm:t>
    </dgm:pt>
    <dgm:pt modelId="{A46BAD91-9886-4319-8603-E9F1756A9790}" type="sibTrans" cxnId="{9E7490FE-D361-419A-9F72-84FBBBAE45A7}">
      <dgm:prSet/>
      <dgm:spPr/>
      <dgm:t>
        <a:bodyPr/>
        <a:lstStyle/>
        <a:p>
          <a:endParaRPr lang="en-US"/>
        </a:p>
      </dgm:t>
    </dgm:pt>
    <dgm:pt modelId="{A46C022B-6035-42AF-A230-85D154FFA254}">
      <dgm:prSet phldrT="[Text]"/>
      <dgm:spPr/>
      <dgm:t>
        <a:bodyPr/>
        <a:lstStyle/>
        <a:p>
          <a:r>
            <a:rPr lang="en-US" dirty="0"/>
            <a:t>Delivery of Instruction</a:t>
          </a:r>
        </a:p>
      </dgm:t>
    </dgm:pt>
    <dgm:pt modelId="{83580816-EDBD-4CA3-8583-2ACA9825BD88}" type="parTrans" cxnId="{B8336D89-2BDA-4A2F-9C28-B086D0BD988B}">
      <dgm:prSet/>
      <dgm:spPr/>
      <dgm:t>
        <a:bodyPr/>
        <a:lstStyle/>
        <a:p>
          <a:endParaRPr lang="en-US"/>
        </a:p>
      </dgm:t>
    </dgm:pt>
    <dgm:pt modelId="{31A50580-1394-4696-843E-911B0F5AC27F}" type="sibTrans" cxnId="{B8336D89-2BDA-4A2F-9C28-B086D0BD988B}">
      <dgm:prSet/>
      <dgm:spPr/>
      <dgm:t>
        <a:bodyPr/>
        <a:lstStyle/>
        <a:p>
          <a:endParaRPr lang="en-US"/>
        </a:p>
      </dgm:t>
    </dgm:pt>
    <dgm:pt modelId="{043F9FB4-DE9B-4B3C-A020-67A406C1DB97}">
      <dgm:prSet phldrT="[Text]"/>
      <dgm:spPr/>
      <dgm:t>
        <a:bodyPr/>
        <a:lstStyle/>
        <a:p>
          <a:r>
            <a:rPr lang="en-US" dirty="0"/>
            <a:t>How to Accommodate and Modify</a:t>
          </a:r>
        </a:p>
      </dgm:t>
    </dgm:pt>
    <dgm:pt modelId="{CD704174-9713-4E3A-8C58-D0884DC0699E}" type="parTrans" cxnId="{6077598C-8851-4BD6-9293-66A10017E38F}">
      <dgm:prSet/>
      <dgm:spPr/>
      <dgm:t>
        <a:bodyPr/>
        <a:lstStyle/>
        <a:p>
          <a:endParaRPr lang="en-US"/>
        </a:p>
      </dgm:t>
    </dgm:pt>
    <dgm:pt modelId="{6E0F0655-47B9-4A73-95A5-3DC7C4DFA375}" type="sibTrans" cxnId="{6077598C-8851-4BD6-9293-66A10017E38F}">
      <dgm:prSet/>
      <dgm:spPr/>
      <dgm:t>
        <a:bodyPr/>
        <a:lstStyle/>
        <a:p>
          <a:endParaRPr lang="en-US"/>
        </a:p>
      </dgm:t>
    </dgm:pt>
    <dgm:pt modelId="{6914DF19-FECE-4280-BB0D-5FCB261A9BC7}">
      <dgm:prSet phldrT="[Text]"/>
      <dgm:spPr/>
      <dgm:t>
        <a:bodyPr/>
        <a:lstStyle/>
        <a:p>
          <a:r>
            <a:rPr lang="en-US" dirty="0"/>
            <a:t>Supporting an Inclusion Classroom</a:t>
          </a:r>
        </a:p>
      </dgm:t>
    </dgm:pt>
    <dgm:pt modelId="{CD273F27-240A-46E0-8428-EF89375DBCCC}" type="parTrans" cxnId="{31F16418-193C-4492-B19D-901D894D95C1}">
      <dgm:prSet/>
      <dgm:spPr/>
      <dgm:t>
        <a:bodyPr/>
        <a:lstStyle/>
        <a:p>
          <a:endParaRPr lang="en-US"/>
        </a:p>
      </dgm:t>
    </dgm:pt>
    <dgm:pt modelId="{0738356B-5BC0-4E76-88B2-D6D9CF3F96BC}" type="sibTrans" cxnId="{31F16418-193C-4492-B19D-901D894D95C1}">
      <dgm:prSet/>
      <dgm:spPr/>
      <dgm:t>
        <a:bodyPr/>
        <a:lstStyle/>
        <a:p>
          <a:endParaRPr lang="en-US"/>
        </a:p>
      </dgm:t>
    </dgm:pt>
    <dgm:pt modelId="{47CF5073-AE1D-44A7-BEF2-C3565B299FB5}" type="pres">
      <dgm:prSet presAssocID="{A4761E88-D5EA-44B0-AEB2-D6DA7BDE226F}" presName="cycle" presStyleCnt="0">
        <dgm:presLayoutVars>
          <dgm:chMax val="1"/>
          <dgm:dir/>
          <dgm:animLvl val="ctr"/>
          <dgm:resizeHandles val="exact"/>
        </dgm:presLayoutVars>
      </dgm:prSet>
      <dgm:spPr/>
    </dgm:pt>
    <dgm:pt modelId="{2B83C62D-1F8D-40F9-AC91-A7657650E733}" type="pres">
      <dgm:prSet presAssocID="{CAEA1911-FC09-47E8-8817-7AD8D85BA2BC}" presName="centerShape" presStyleLbl="node0" presStyleIdx="0" presStyleCnt="1"/>
      <dgm:spPr/>
    </dgm:pt>
    <dgm:pt modelId="{092D42C3-679D-4A6A-8339-8D3FDCDCDAF4}" type="pres">
      <dgm:prSet presAssocID="{83580816-EDBD-4CA3-8583-2ACA9825BD88}" presName="parTrans" presStyleLbl="bgSibTrans2D1" presStyleIdx="0" presStyleCnt="3"/>
      <dgm:spPr/>
    </dgm:pt>
    <dgm:pt modelId="{FF208538-9768-4F9C-BAF1-8F56C86B8A7A}" type="pres">
      <dgm:prSet presAssocID="{A46C022B-6035-42AF-A230-85D154FFA254}" presName="node" presStyleLbl="node1" presStyleIdx="0" presStyleCnt="3">
        <dgm:presLayoutVars>
          <dgm:bulletEnabled val="1"/>
        </dgm:presLayoutVars>
      </dgm:prSet>
      <dgm:spPr/>
    </dgm:pt>
    <dgm:pt modelId="{2FDB05D6-ECC9-4052-A7B4-138D59694178}" type="pres">
      <dgm:prSet presAssocID="{CD704174-9713-4E3A-8C58-D0884DC0699E}" presName="parTrans" presStyleLbl="bgSibTrans2D1" presStyleIdx="1" presStyleCnt="3"/>
      <dgm:spPr/>
    </dgm:pt>
    <dgm:pt modelId="{0E965C51-807B-4D8C-8591-C8F7CBB6320A}" type="pres">
      <dgm:prSet presAssocID="{043F9FB4-DE9B-4B3C-A020-67A406C1DB97}" presName="node" presStyleLbl="node1" presStyleIdx="1" presStyleCnt="3">
        <dgm:presLayoutVars>
          <dgm:bulletEnabled val="1"/>
        </dgm:presLayoutVars>
      </dgm:prSet>
      <dgm:spPr/>
    </dgm:pt>
    <dgm:pt modelId="{251C2A09-C1CC-4DC6-9CA3-E9B7638551B7}" type="pres">
      <dgm:prSet presAssocID="{CD273F27-240A-46E0-8428-EF89375DBCCC}" presName="parTrans" presStyleLbl="bgSibTrans2D1" presStyleIdx="2" presStyleCnt="3"/>
      <dgm:spPr/>
    </dgm:pt>
    <dgm:pt modelId="{9A4C1B42-2FF6-4AA1-B693-11B9627BAA38}" type="pres">
      <dgm:prSet presAssocID="{6914DF19-FECE-4280-BB0D-5FCB261A9BC7}" presName="node" presStyleLbl="node1" presStyleIdx="2" presStyleCnt="3">
        <dgm:presLayoutVars>
          <dgm:bulletEnabled val="1"/>
        </dgm:presLayoutVars>
      </dgm:prSet>
      <dgm:spPr/>
    </dgm:pt>
  </dgm:ptLst>
  <dgm:cxnLst>
    <dgm:cxn modelId="{31F16418-193C-4492-B19D-901D894D95C1}" srcId="{CAEA1911-FC09-47E8-8817-7AD8D85BA2BC}" destId="{6914DF19-FECE-4280-BB0D-5FCB261A9BC7}" srcOrd="2" destOrd="0" parTransId="{CD273F27-240A-46E0-8428-EF89375DBCCC}" sibTransId="{0738356B-5BC0-4E76-88B2-D6D9CF3F96BC}"/>
    <dgm:cxn modelId="{96648137-C021-426A-BE81-27A0F759D742}" type="presOf" srcId="{A4761E88-D5EA-44B0-AEB2-D6DA7BDE226F}" destId="{47CF5073-AE1D-44A7-BEF2-C3565B299FB5}" srcOrd="0" destOrd="0" presId="urn:microsoft.com/office/officeart/2005/8/layout/radial4"/>
    <dgm:cxn modelId="{5E0E383D-713C-483E-A44A-91335A7313FE}" type="presOf" srcId="{CD273F27-240A-46E0-8428-EF89375DBCCC}" destId="{251C2A09-C1CC-4DC6-9CA3-E9B7638551B7}" srcOrd="0" destOrd="0" presId="urn:microsoft.com/office/officeart/2005/8/layout/radial4"/>
    <dgm:cxn modelId="{4E94D254-AE3E-44BB-8FE9-80BFB691A395}" type="presOf" srcId="{CD704174-9713-4E3A-8C58-D0884DC0699E}" destId="{2FDB05D6-ECC9-4052-A7B4-138D59694178}" srcOrd="0" destOrd="0" presId="urn:microsoft.com/office/officeart/2005/8/layout/radial4"/>
    <dgm:cxn modelId="{B8336D89-2BDA-4A2F-9C28-B086D0BD988B}" srcId="{CAEA1911-FC09-47E8-8817-7AD8D85BA2BC}" destId="{A46C022B-6035-42AF-A230-85D154FFA254}" srcOrd="0" destOrd="0" parTransId="{83580816-EDBD-4CA3-8583-2ACA9825BD88}" sibTransId="{31A50580-1394-4696-843E-911B0F5AC27F}"/>
    <dgm:cxn modelId="{6077598C-8851-4BD6-9293-66A10017E38F}" srcId="{CAEA1911-FC09-47E8-8817-7AD8D85BA2BC}" destId="{043F9FB4-DE9B-4B3C-A020-67A406C1DB97}" srcOrd="1" destOrd="0" parTransId="{CD704174-9713-4E3A-8C58-D0884DC0699E}" sibTransId="{6E0F0655-47B9-4A73-95A5-3DC7C4DFA375}"/>
    <dgm:cxn modelId="{8C08A09A-0F70-4627-B95B-522EC7C43A54}" type="presOf" srcId="{A46C022B-6035-42AF-A230-85D154FFA254}" destId="{FF208538-9768-4F9C-BAF1-8F56C86B8A7A}" srcOrd="0" destOrd="0" presId="urn:microsoft.com/office/officeart/2005/8/layout/radial4"/>
    <dgm:cxn modelId="{C5013A9B-BD9E-474D-9699-9E7FD6B1766C}" type="presOf" srcId="{83580816-EDBD-4CA3-8583-2ACA9825BD88}" destId="{092D42C3-679D-4A6A-8339-8D3FDCDCDAF4}" srcOrd="0" destOrd="0" presId="urn:microsoft.com/office/officeart/2005/8/layout/radial4"/>
    <dgm:cxn modelId="{7BA041C4-CC94-40A4-B9C8-331E3B3A13E5}" type="presOf" srcId="{6914DF19-FECE-4280-BB0D-5FCB261A9BC7}" destId="{9A4C1B42-2FF6-4AA1-B693-11B9627BAA38}" srcOrd="0" destOrd="0" presId="urn:microsoft.com/office/officeart/2005/8/layout/radial4"/>
    <dgm:cxn modelId="{6C092BD5-2CDD-429B-8BED-B78C7C3DB502}" type="presOf" srcId="{CAEA1911-FC09-47E8-8817-7AD8D85BA2BC}" destId="{2B83C62D-1F8D-40F9-AC91-A7657650E733}" srcOrd="0" destOrd="0" presId="urn:microsoft.com/office/officeart/2005/8/layout/radial4"/>
    <dgm:cxn modelId="{9E5D70EA-5177-4166-B42D-3D0B7E7BE5BE}" type="presOf" srcId="{043F9FB4-DE9B-4B3C-A020-67A406C1DB97}" destId="{0E965C51-807B-4D8C-8591-C8F7CBB6320A}" srcOrd="0" destOrd="0" presId="urn:microsoft.com/office/officeart/2005/8/layout/radial4"/>
    <dgm:cxn modelId="{9E7490FE-D361-419A-9F72-84FBBBAE45A7}" srcId="{A4761E88-D5EA-44B0-AEB2-D6DA7BDE226F}" destId="{CAEA1911-FC09-47E8-8817-7AD8D85BA2BC}" srcOrd="0" destOrd="0" parTransId="{E21903D9-8EA5-42A7-8CAC-3D2D92660519}" sibTransId="{A46BAD91-9886-4319-8603-E9F1756A9790}"/>
    <dgm:cxn modelId="{A83631E4-9E7F-4F6F-A251-783999D62A90}" type="presParOf" srcId="{47CF5073-AE1D-44A7-BEF2-C3565B299FB5}" destId="{2B83C62D-1F8D-40F9-AC91-A7657650E733}" srcOrd="0" destOrd="0" presId="urn:microsoft.com/office/officeart/2005/8/layout/radial4"/>
    <dgm:cxn modelId="{B2101F13-1A44-41D5-963B-F7AA5CE92343}" type="presParOf" srcId="{47CF5073-AE1D-44A7-BEF2-C3565B299FB5}" destId="{092D42C3-679D-4A6A-8339-8D3FDCDCDAF4}" srcOrd="1" destOrd="0" presId="urn:microsoft.com/office/officeart/2005/8/layout/radial4"/>
    <dgm:cxn modelId="{E0C1AC0E-182F-4CA4-89F4-D9D1FBB2304A}" type="presParOf" srcId="{47CF5073-AE1D-44A7-BEF2-C3565B299FB5}" destId="{FF208538-9768-4F9C-BAF1-8F56C86B8A7A}" srcOrd="2" destOrd="0" presId="urn:microsoft.com/office/officeart/2005/8/layout/radial4"/>
    <dgm:cxn modelId="{A2651395-2289-4700-AE32-07A119D8C6E3}" type="presParOf" srcId="{47CF5073-AE1D-44A7-BEF2-C3565B299FB5}" destId="{2FDB05D6-ECC9-4052-A7B4-138D59694178}" srcOrd="3" destOrd="0" presId="urn:microsoft.com/office/officeart/2005/8/layout/radial4"/>
    <dgm:cxn modelId="{F5EA842C-C688-4DAF-958A-954A247D1D7B}" type="presParOf" srcId="{47CF5073-AE1D-44A7-BEF2-C3565B299FB5}" destId="{0E965C51-807B-4D8C-8591-C8F7CBB6320A}" srcOrd="4" destOrd="0" presId="urn:microsoft.com/office/officeart/2005/8/layout/radial4"/>
    <dgm:cxn modelId="{427DC65D-951E-4FE5-B4AC-83345EEA6E32}" type="presParOf" srcId="{47CF5073-AE1D-44A7-BEF2-C3565B299FB5}" destId="{251C2A09-C1CC-4DC6-9CA3-E9B7638551B7}" srcOrd="5" destOrd="0" presId="urn:microsoft.com/office/officeart/2005/8/layout/radial4"/>
    <dgm:cxn modelId="{A04E7BBC-6CFB-4984-BB0B-1B3D54E11D57}" type="presParOf" srcId="{47CF5073-AE1D-44A7-BEF2-C3565B299FB5}" destId="{9A4C1B42-2FF6-4AA1-B693-11B9627BAA3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F27BB4-D204-4733-8A56-C00554569BC2}"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47DA50FA-0162-4BB1-97AF-C79F64F54A16}">
      <dgm:prSet phldrT="[Text]"/>
      <dgm:spPr>
        <a:solidFill>
          <a:srgbClr val="244A5F"/>
        </a:solidFill>
      </dgm:spPr>
      <dgm:t>
        <a:bodyPr/>
        <a:lstStyle/>
        <a:p>
          <a:r>
            <a:rPr lang="en-US" b="1" dirty="0">
              <a:solidFill>
                <a:schemeClr val="bg2"/>
              </a:solidFill>
            </a:rPr>
            <a:t>We believe we are more likely to see school improvement across multiple measures if we:</a:t>
          </a:r>
          <a:endParaRPr lang="en-US" dirty="0">
            <a:solidFill>
              <a:schemeClr val="accent6"/>
            </a:solidFill>
          </a:endParaRPr>
        </a:p>
      </dgm:t>
    </dgm:pt>
    <dgm:pt modelId="{463D4F11-DDA0-45B2-92DD-EED7FD3295AD}" type="parTrans" cxnId="{F05EB0FA-12CE-422B-B507-4923DE70449F}">
      <dgm:prSet/>
      <dgm:spPr/>
      <dgm:t>
        <a:bodyPr/>
        <a:lstStyle/>
        <a:p>
          <a:endParaRPr lang="en-US"/>
        </a:p>
      </dgm:t>
    </dgm:pt>
    <dgm:pt modelId="{C10D929A-CD8A-4C06-82B2-DCA94E4B5DB1}" type="sibTrans" cxnId="{F05EB0FA-12CE-422B-B507-4923DE70449F}">
      <dgm:prSet/>
      <dgm:spPr/>
      <dgm:t>
        <a:bodyPr/>
        <a:lstStyle/>
        <a:p>
          <a:endParaRPr lang="en-US"/>
        </a:p>
      </dgm:t>
    </dgm:pt>
    <dgm:pt modelId="{EBA3B283-68FF-45C8-8F47-71BFE9198598}">
      <dgm:prSet phldrT="[Text]" custT="1"/>
      <dgm:spPr/>
      <dgm:t>
        <a:bodyPr/>
        <a:lstStyle/>
        <a:p>
          <a:r>
            <a:rPr lang="en-US" sz="2800" b="1" dirty="0">
              <a:latin typeface="Arial" panose="020B0604020202020204" pitchFamily="34" charset="0"/>
              <a:cs typeface="Arial" panose="020B0604020202020204" pitchFamily="34" charset="0"/>
            </a:rPr>
            <a:t>Study</a:t>
          </a:r>
          <a:endParaRPr lang="en-US" sz="1800" b="0" dirty="0">
            <a:latin typeface="Arial" panose="020B0604020202020204" pitchFamily="34" charset="0"/>
            <a:cs typeface="Arial" panose="020B0604020202020204" pitchFamily="34" charset="0"/>
          </a:endParaRPr>
        </a:p>
        <a:p>
          <a:r>
            <a:rPr lang="en-US" sz="1800" dirty="0"/>
            <a:t>Focus on schools identified for supports</a:t>
          </a:r>
          <a:endParaRPr lang="en-US" sz="900" dirty="0"/>
        </a:p>
      </dgm:t>
    </dgm:pt>
    <dgm:pt modelId="{98F6E1AB-792A-495D-B4D4-325B988F557B}" type="parTrans" cxnId="{662C28FF-44D6-46B5-AEBF-1FE1DE8CF0C4}">
      <dgm:prSet/>
      <dgm:spPr/>
      <dgm:t>
        <a:bodyPr/>
        <a:lstStyle/>
        <a:p>
          <a:endParaRPr lang="en-US"/>
        </a:p>
      </dgm:t>
    </dgm:pt>
    <dgm:pt modelId="{E2279000-8083-4A98-8D0E-E7FD119BD0C0}" type="sibTrans" cxnId="{662C28FF-44D6-46B5-AEBF-1FE1DE8CF0C4}">
      <dgm:prSet/>
      <dgm:spPr/>
      <dgm:t>
        <a:bodyPr/>
        <a:lstStyle/>
        <a:p>
          <a:endParaRPr lang="en-US"/>
        </a:p>
      </dgm:t>
    </dgm:pt>
    <dgm:pt modelId="{48D3E2BE-91E4-4D28-89FD-D3463CA36C6C}">
      <dgm:prSet phldrT="[Text]" custT="1"/>
      <dgm:spPr/>
      <dgm:t>
        <a:bodyPr/>
        <a:lstStyle/>
        <a:p>
          <a:r>
            <a:rPr lang="en-US" sz="2800" b="1" dirty="0">
              <a:latin typeface="Arial" panose="020B0604020202020204" pitchFamily="34" charset="0"/>
              <a:cs typeface="Arial" panose="020B0604020202020204" pitchFamily="34" charset="0"/>
            </a:rPr>
            <a:t>Support</a:t>
          </a:r>
          <a:endParaRPr lang="en-US" sz="1800" dirty="0">
            <a:latin typeface="Arial" panose="020B0604020202020204" pitchFamily="34" charset="0"/>
            <a:cs typeface="Arial" panose="020B0604020202020204" pitchFamily="34" charset="0"/>
          </a:endParaRPr>
        </a:p>
        <a:p>
          <a:r>
            <a:rPr lang="en-US" sz="1800" dirty="0"/>
            <a:t>Connect programming to specific needs</a:t>
          </a:r>
          <a:endParaRPr lang="en-US" sz="1400" b="0" dirty="0">
            <a:latin typeface="Arial" panose="020B0604020202020204" pitchFamily="34" charset="0"/>
            <a:cs typeface="Arial" panose="020B0604020202020204" pitchFamily="34" charset="0"/>
          </a:endParaRPr>
        </a:p>
      </dgm:t>
    </dgm:pt>
    <dgm:pt modelId="{8B96A83C-876F-44E4-855E-3F12DCD1E047}" type="parTrans" cxnId="{9AB33C8C-BA5C-483A-AC47-2CFC165EEAC6}">
      <dgm:prSet/>
      <dgm:spPr/>
      <dgm:t>
        <a:bodyPr/>
        <a:lstStyle/>
        <a:p>
          <a:endParaRPr lang="en-US"/>
        </a:p>
      </dgm:t>
    </dgm:pt>
    <dgm:pt modelId="{70AFA16C-421B-4CE3-BA2C-4D1D0AFD48F9}" type="sibTrans" cxnId="{9AB33C8C-BA5C-483A-AC47-2CFC165EEAC6}">
      <dgm:prSet/>
      <dgm:spPr/>
      <dgm:t>
        <a:bodyPr/>
        <a:lstStyle/>
        <a:p>
          <a:endParaRPr lang="en-US"/>
        </a:p>
      </dgm:t>
    </dgm:pt>
    <dgm:pt modelId="{5A447174-78D8-4790-BA11-16D7446BC628}">
      <dgm:prSet phldrT="[Text]" custT="1"/>
      <dgm:spPr/>
      <dgm:t>
        <a:bodyPr/>
        <a:lstStyle/>
        <a:p>
          <a:r>
            <a:rPr lang="en-US" sz="2800" b="1" dirty="0">
              <a:latin typeface="Arial" panose="020B0604020202020204" pitchFamily="34" charset="0"/>
              <a:cs typeface="Arial" panose="020B0604020202020204" pitchFamily="34" charset="0"/>
            </a:rPr>
            <a:t>Serve</a:t>
          </a:r>
          <a:endParaRPr lang="en-US" sz="1800" dirty="0">
            <a:latin typeface="Arial" panose="020B0604020202020204" pitchFamily="34" charset="0"/>
            <a:cs typeface="Arial" panose="020B0604020202020204" pitchFamily="34" charset="0"/>
          </a:endParaRPr>
        </a:p>
        <a:p>
          <a:r>
            <a:rPr lang="en-US" sz="1800" dirty="0"/>
            <a:t>Build the health of systems</a:t>
          </a:r>
          <a:r>
            <a:rPr lang="en-US" sz="1400" dirty="0">
              <a:latin typeface="Arial" panose="020B0604020202020204" pitchFamily="34" charset="0"/>
              <a:cs typeface="Arial" panose="020B0604020202020204" pitchFamily="34" charset="0"/>
            </a:rPr>
            <a:t>		</a:t>
          </a:r>
        </a:p>
      </dgm:t>
    </dgm:pt>
    <dgm:pt modelId="{6AFC1310-7B45-49E8-A0F0-5AD3213A31DF}" type="parTrans" cxnId="{60FA7FFA-D2B1-4C8D-8058-67ECB092FBB9}">
      <dgm:prSet/>
      <dgm:spPr/>
      <dgm:t>
        <a:bodyPr/>
        <a:lstStyle/>
        <a:p>
          <a:endParaRPr lang="en-US"/>
        </a:p>
      </dgm:t>
    </dgm:pt>
    <dgm:pt modelId="{30956D69-D52F-426C-BDE0-93D8DA0FDDFC}" type="sibTrans" cxnId="{60FA7FFA-D2B1-4C8D-8058-67ECB092FBB9}">
      <dgm:prSet/>
      <dgm:spPr/>
      <dgm:t>
        <a:bodyPr/>
        <a:lstStyle/>
        <a:p>
          <a:endParaRPr lang="en-US"/>
        </a:p>
      </dgm:t>
    </dgm:pt>
    <dgm:pt modelId="{49F8CFAD-5505-4994-9359-755DCC9F4820}">
      <dgm:prSet phldrT="[Text]" custT="1"/>
      <dgm:spPr/>
      <dgm:t>
        <a:bodyPr/>
        <a:lstStyle/>
        <a:p>
          <a:r>
            <a:rPr lang="en-US" sz="2800" b="1" dirty="0">
              <a:latin typeface="Arial" panose="020B0604020202020204" pitchFamily="34" charset="0"/>
              <a:cs typeface="Arial" panose="020B0604020202020204" pitchFamily="34" charset="0"/>
            </a:rPr>
            <a:t>Elevate</a:t>
          </a:r>
          <a:br>
            <a:rPr lang="en-US" sz="2800" b="1" dirty="0">
              <a:latin typeface="Arial" panose="020B0604020202020204" pitchFamily="34" charset="0"/>
              <a:cs typeface="Arial" panose="020B0604020202020204" pitchFamily="34" charset="0"/>
            </a:rPr>
          </a:br>
          <a:r>
            <a:rPr lang="en-US" sz="1800" dirty="0"/>
            <a:t>Provide professional learning on data inquiry and supportive resources and tools</a:t>
          </a:r>
          <a:endParaRPr lang="en-US" sz="1050" b="0" dirty="0">
            <a:latin typeface="Arial" panose="020B0604020202020204" pitchFamily="34" charset="0"/>
            <a:cs typeface="Arial" panose="020B0604020202020204" pitchFamily="34" charset="0"/>
          </a:endParaRPr>
        </a:p>
      </dgm:t>
    </dgm:pt>
    <dgm:pt modelId="{839A7455-17DB-4D07-9B62-5A16627A94AB}" type="parTrans" cxnId="{3A1C88A0-639B-420E-9CEF-82542F8B9EB7}">
      <dgm:prSet/>
      <dgm:spPr/>
      <dgm:t>
        <a:bodyPr/>
        <a:lstStyle/>
        <a:p>
          <a:endParaRPr lang="en-US"/>
        </a:p>
      </dgm:t>
    </dgm:pt>
    <dgm:pt modelId="{37F922B0-374E-476B-9502-BBF446A0A55C}" type="sibTrans" cxnId="{3A1C88A0-639B-420E-9CEF-82542F8B9EB7}">
      <dgm:prSet/>
      <dgm:spPr/>
      <dgm:t>
        <a:bodyPr/>
        <a:lstStyle/>
        <a:p>
          <a:endParaRPr lang="en-US"/>
        </a:p>
      </dgm:t>
    </dgm:pt>
    <dgm:pt modelId="{9404E48A-392B-410F-B045-340CE641B735}" type="pres">
      <dgm:prSet presAssocID="{51F27BB4-D204-4733-8A56-C00554569BC2}" presName="Name0" presStyleCnt="0">
        <dgm:presLayoutVars>
          <dgm:chMax val="1"/>
          <dgm:chPref val="1"/>
          <dgm:dir/>
          <dgm:resizeHandles/>
        </dgm:presLayoutVars>
      </dgm:prSet>
      <dgm:spPr/>
    </dgm:pt>
    <dgm:pt modelId="{26F68E64-3946-4226-9767-2456CF0FFE11}" type="pres">
      <dgm:prSet presAssocID="{47DA50FA-0162-4BB1-97AF-C79F64F54A16}" presName="Parent" presStyleLbl="node1" presStyleIdx="0" presStyleCnt="2" custScaleX="130300" custScaleY="130058" custLinFactNeighborX="-79084" custLinFactNeighborY="-1163">
        <dgm:presLayoutVars>
          <dgm:chMax val="4"/>
          <dgm:chPref val="3"/>
        </dgm:presLayoutVars>
      </dgm:prSet>
      <dgm:spPr/>
    </dgm:pt>
    <dgm:pt modelId="{41CA8662-4BC9-417C-B580-F3D9030CA73A}" type="pres">
      <dgm:prSet presAssocID="{EBA3B283-68FF-45C8-8F47-71BFE9198598}" presName="Accent" presStyleLbl="node1" presStyleIdx="1" presStyleCnt="2" custScaleX="100000" custLinFactNeighborX="-19825"/>
      <dgm:spPr>
        <a:solidFill>
          <a:srgbClr val="3A6983"/>
        </a:solidFill>
      </dgm:spPr>
    </dgm:pt>
    <dgm:pt modelId="{62BBAEF9-6741-43ED-A8CF-34A245226C5D}" type="pres">
      <dgm:prSet presAssocID="{EBA3B283-68FF-45C8-8F47-71BFE9198598}" presName="Image1" presStyleLbl="fgImgPlace1" presStyleIdx="0" presStyleCnt="4" custScaleX="100000" custLinFactNeighborX="-73118" custLinFactNeighborY="1482"/>
      <dgm:spPr>
        <a:solidFill>
          <a:srgbClr val="688E99"/>
        </a:solidFill>
      </dgm:spPr>
    </dgm:pt>
    <dgm:pt modelId="{981CF6A7-0CB5-43C8-8FAF-3DC83AB22BB9}" type="pres">
      <dgm:prSet presAssocID="{EBA3B283-68FF-45C8-8F47-71BFE9198598}" presName="Child1" presStyleLbl="revTx" presStyleIdx="0" presStyleCnt="4" custScaleX="210358" custLinFactNeighborX="-2167" custLinFactNeighborY="-2703">
        <dgm:presLayoutVars>
          <dgm:chMax val="0"/>
          <dgm:chPref val="0"/>
          <dgm:bulletEnabled val="1"/>
        </dgm:presLayoutVars>
      </dgm:prSet>
      <dgm:spPr/>
    </dgm:pt>
    <dgm:pt modelId="{A78D09D5-2F67-48F1-B8A3-3A5D3FDDC935}" type="pres">
      <dgm:prSet presAssocID="{48D3E2BE-91E4-4D28-89FD-D3463CA36C6C}" presName="Image2" presStyleCnt="0"/>
      <dgm:spPr/>
    </dgm:pt>
    <dgm:pt modelId="{26C245AC-BBB0-4F67-A5E4-D58706356524}" type="pres">
      <dgm:prSet presAssocID="{48D3E2BE-91E4-4D28-89FD-D3463CA36C6C}" presName="Image" presStyleLbl="fgImgPlace1" presStyleIdx="1" presStyleCnt="4" custScaleX="100000" custLinFactNeighborX="-73118" custLinFactNeighborY="1482"/>
      <dgm:spPr>
        <a:solidFill>
          <a:srgbClr val="688E99"/>
        </a:solidFill>
      </dgm:spPr>
    </dgm:pt>
    <dgm:pt modelId="{4A36D5C8-30D6-4470-93A7-5958A70976B7}" type="pres">
      <dgm:prSet presAssocID="{48D3E2BE-91E4-4D28-89FD-D3463CA36C6C}" presName="Child2" presStyleLbl="revTx" presStyleIdx="1" presStyleCnt="4" custScaleX="214346" custLinFactNeighborX="-1105" custLinFactNeighborY="12907">
        <dgm:presLayoutVars>
          <dgm:chMax val="0"/>
          <dgm:chPref val="0"/>
          <dgm:bulletEnabled val="1"/>
        </dgm:presLayoutVars>
      </dgm:prSet>
      <dgm:spPr/>
    </dgm:pt>
    <dgm:pt modelId="{DEEC171D-C40A-47BD-81F5-E87518D01A19}" type="pres">
      <dgm:prSet presAssocID="{5A447174-78D8-4790-BA11-16D7446BC628}" presName="Image3" presStyleCnt="0"/>
      <dgm:spPr/>
    </dgm:pt>
    <dgm:pt modelId="{DBB0EF0C-B32A-441B-B5A7-89A65DB7E20C}" type="pres">
      <dgm:prSet presAssocID="{5A447174-78D8-4790-BA11-16D7446BC628}" presName="Image" presStyleLbl="fgImgPlace1" presStyleIdx="2" presStyleCnt="4" custScaleX="100000" custLinFactNeighborX="-72758" custLinFactNeighborY="-6126"/>
      <dgm:spPr>
        <a:solidFill>
          <a:srgbClr val="688E99"/>
        </a:solidFill>
      </dgm:spPr>
    </dgm:pt>
    <dgm:pt modelId="{AA8B0682-9FB9-40BB-87D3-A96CA5516CAB}" type="pres">
      <dgm:prSet presAssocID="{5A447174-78D8-4790-BA11-16D7446BC628}" presName="Child3" presStyleLbl="revTx" presStyleIdx="2" presStyleCnt="4" custScaleX="223390" custScaleY="104605" custLinFactNeighborX="3531" custLinFactNeighborY="3439">
        <dgm:presLayoutVars>
          <dgm:chMax val="0"/>
          <dgm:chPref val="0"/>
          <dgm:bulletEnabled val="1"/>
        </dgm:presLayoutVars>
      </dgm:prSet>
      <dgm:spPr/>
    </dgm:pt>
    <dgm:pt modelId="{9667A279-4575-4F16-B50C-DD66C87685F0}" type="pres">
      <dgm:prSet presAssocID="{49F8CFAD-5505-4994-9359-755DCC9F4820}" presName="Image4" presStyleCnt="0"/>
      <dgm:spPr/>
    </dgm:pt>
    <dgm:pt modelId="{63C1263A-E857-46CD-B2C4-53D68231FD4C}" type="pres">
      <dgm:prSet presAssocID="{49F8CFAD-5505-4994-9359-755DCC9F4820}" presName="Image" presStyleLbl="fgImgPlace1" presStyleIdx="3" presStyleCnt="4" custLinFactNeighborX="-74796" custLinFactNeighborY="-4528"/>
      <dgm:spPr>
        <a:solidFill>
          <a:srgbClr val="688E99"/>
        </a:solidFill>
      </dgm:spPr>
    </dgm:pt>
    <dgm:pt modelId="{4FBA706B-9712-42F3-8334-80A236BAACB0}" type="pres">
      <dgm:prSet presAssocID="{49F8CFAD-5505-4994-9359-755DCC9F4820}" presName="Child4" presStyleLbl="revTx" presStyleIdx="3" presStyleCnt="4" custScaleX="243179" custScaleY="83640" custLinFactNeighborX="11059" custLinFactNeighborY="1950">
        <dgm:presLayoutVars>
          <dgm:chMax val="0"/>
          <dgm:chPref val="0"/>
          <dgm:bulletEnabled val="1"/>
        </dgm:presLayoutVars>
      </dgm:prSet>
      <dgm:spPr/>
    </dgm:pt>
  </dgm:ptLst>
  <dgm:cxnLst>
    <dgm:cxn modelId="{C1A7161A-2778-4E16-AAF9-A278B514F14E}" type="presOf" srcId="{47DA50FA-0162-4BB1-97AF-C79F64F54A16}" destId="{26F68E64-3946-4226-9767-2456CF0FFE11}" srcOrd="0" destOrd="0" presId="urn:microsoft.com/office/officeart/2011/layout/RadialPictureList"/>
    <dgm:cxn modelId="{8F67B732-0C14-40C1-934A-1B3B515D4382}" type="presOf" srcId="{51F27BB4-D204-4733-8A56-C00554569BC2}" destId="{9404E48A-392B-410F-B045-340CE641B735}" srcOrd="0" destOrd="0" presId="urn:microsoft.com/office/officeart/2011/layout/RadialPictureList"/>
    <dgm:cxn modelId="{2CA65262-D29B-4AFB-B4A8-638E583D355B}" type="presOf" srcId="{48D3E2BE-91E4-4D28-89FD-D3463CA36C6C}" destId="{4A36D5C8-30D6-4470-93A7-5958A70976B7}" srcOrd="0" destOrd="0" presId="urn:microsoft.com/office/officeart/2011/layout/RadialPictureList"/>
    <dgm:cxn modelId="{5443DA86-A77B-4768-B648-6B117FE6ECCA}" type="presOf" srcId="{EBA3B283-68FF-45C8-8F47-71BFE9198598}" destId="{981CF6A7-0CB5-43C8-8FAF-3DC83AB22BB9}" srcOrd="0" destOrd="0" presId="urn:microsoft.com/office/officeart/2011/layout/RadialPictureList"/>
    <dgm:cxn modelId="{7CD2CD8A-F7AB-41E9-833A-1022E1A1F93C}" type="presOf" srcId="{5A447174-78D8-4790-BA11-16D7446BC628}" destId="{AA8B0682-9FB9-40BB-87D3-A96CA5516CAB}" srcOrd="0" destOrd="0" presId="urn:microsoft.com/office/officeart/2011/layout/RadialPictureList"/>
    <dgm:cxn modelId="{9AB33C8C-BA5C-483A-AC47-2CFC165EEAC6}" srcId="{47DA50FA-0162-4BB1-97AF-C79F64F54A16}" destId="{48D3E2BE-91E4-4D28-89FD-D3463CA36C6C}" srcOrd="1" destOrd="0" parTransId="{8B96A83C-876F-44E4-855E-3F12DCD1E047}" sibTransId="{70AFA16C-421B-4CE3-BA2C-4D1D0AFD48F9}"/>
    <dgm:cxn modelId="{789E688D-7B8E-47FB-BA7A-551BE06E2DD1}" type="presOf" srcId="{49F8CFAD-5505-4994-9359-755DCC9F4820}" destId="{4FBA706B-9712-42F3-8334-80A236BAACB0}" srcOrd="0" destOrd="0" presId="urn:microsoft.com/office/officeart/2011/layout/RadialPictureList"/>
    <dgm:cxn modelId="{3A1C88A0-639B-420E-9CEF-82542F8B9EB7}" srcId="{47DA50FA-0162-4BB1-97AF-C79F64F54A16}" destId="{49F8CFAD-5505-4994-9359-755DCC9F4820}" srcOrd="3" destOrd="0" parTransId="{839A7455-17DB-4D07-9B62-5A16627A94AB}" sibTransId="{37F922B0-374E-476B-9502-BBF446A0A55C}"/>
    <dgm:cxn modelId="{60FA7FFA-D2B1-4C8D-8058-67ECB092FBB9}" srcId="{47DA50FA-0162-4BB1-97AF-C79F64F54A16}" destId="{5A447174-78D8-4790-BA11-16D7446BC628}" srcOrd="2" destOrd="0" parTransId="{6AFC1310-7B45-49E8-A0F0-5AD3213A31DF}" sibTransId="{30956D69-D52F-426C-BDE0-93D8DA0FDDFC}"/>
    <dgm:cxn modelId="{F05EB0FA-12CE-422B-B507-4923DE70449F}" srcId="{51F27BB4-D204-4733-8A56-C00554569BC2}" destId="{47DA50FA-0162-4BB1-97AF-C79F64F54A16}" srcOrd="0" destOrd="0" parTransId="{463D4F11-DDA0-45B2-92DD-EED7FD3295AD}" sibTransId="{C10D929A-CD8A-4C06-82B2-DCA94E4B5DB1}"/>
    <dgm:cxn modelId="{662C28FF-44D6-46B5-AEBF-1FE1DE8CF0C4}" srcId="{47DA50FA-0162-4BB1-97AF-C79F64F54A16}" destId="{EBA3B283-68FF-45C8-8F47-71BFE9198598}" srcOrd="0" destOrd="0" parTransId="{98F6E1AB-792A-495D-B4D4-325B988F557B}" sibTransId="{E2279000-8083-4A98-8D0E-E7FD119BD0C0}"/>
    <dgm:cxn modelId="{895FE73D-21B5-4ACD-BAA8-B9DA63A3DD03}" type="presParOf" srcId="{9404E48A-392B-410F-B045-340CE641B735}" destId="{26F68E64-3946-4226-9767-2456CF0FFE11}" srcOrd="0" destOrd="0" presId="urn:microsoft.com/office/officeart/2011/layout/RadialPictureList"/>
    <dgm:cxn modelId="{3843BA91-7324-48AD-A82B-DCEFD340EEB6}" type="presParOf" srcId="{9404E48A-392B-410F-B045-340CE641B735}" destId="{41CA8662-4BC9-417C-B580-F3D9030CA73A}" srcOrd="1" destOrd="0" presId="urn:microsoft.com/office/officeart/2011/layout/RadialPictureList"/>
    <dgm:cxn modelId="{37CE6084-DEB3-4BC9-B689-F785A36C3C1D}" type="presParOf" srcId="{9404E48A-392B-410F-B045-340CE641B735}" destId="{62BBAEF9-6741-43ED-A8CF-34A245226C5D}" srcOrd="2" destOrd="0" presId="urn:microsoft.com/office/officeart/2011/layout/RadialPictureList"/>
    <dgm:cxn modelId="{26F569EC-BFE1-4067-91A4-0889A0FF293F}" type="presParOf" srcId="{9404E48A-392B-410F-B045-340CE641B735}" destId="{981CF6A7-0CB5-43C8-8FAF-3DC83AB22BB9}" srcOrd="3" destOrd="0" presId="urn:microsoft.com/office/officeart/2011/layout/RadialPictureList"/>
    <dgm:cxn modelId="{0D2BCC44-04E5-41AF-ADC0-3F1E4987717D}" type="presParOf" srcId="{9404E48A-392B-410F-B045-340CE641B735}" destId="{A78D09D5-2F67-48F1-B8A3-3A5D3FDDC935}" srcOrd="4" destOrd="0" presId="urn:microsoft.com/office/officeart/2011/layout/RadialPictureList"/>
    <dgm:cxn modelId="{D635D98F-28EF-474E-B7A4-CDA5CD631D39}" type="presParOf" srcId="{A78D09D5-2F67-48F1-B8A3-3A5D3FDDC935}" destId="{26C245AC-BBB0-4F67-A5E4-D58706356524}" srcOrd="0" destOrd="0" presId="urn:microsoft.com/office/officeart/2011/layout/RadialPictureList"/>
    <dgm:cxn modelId="{F23A99BF-B7AF-43AE-A2B9-CE20731F75B3}" type="presParOf" srcId="{9404E48A-392B-410F-B045-340CE641B735}" destId="{4A36D5C8-30D6-4470-93A7-5958A70976B7}" srcOrd="5" destOrd="0" presId="urn:microsoft.com/office/officeart/2011/layout/RadialPictureList"/>
    <dgm:cxn modelId="{B411D1AD-E385-4834-B3F6-66CD5DEFB34E}" type="presParOf" srcId="{9404E48A-392B-410F-B045-340CE641B735}" destId="{DEEC171D-C40A-47BD-81F5-E87518D01A19}" srcOrd="6" destOrd="0" presId="urn:microsoft.com/office/officeart/2011/layout/RadialPictureList"/>
    <dgm:cxn modelId="{D50B96F5-1163-4FCE-BFF3-D80229E8190A}" type="presParOf" srcId="{DEEC171D-C40A-47BD-81F5-E87518D01A19}" destId="{DBB0EF0C-B32A-441B-B5A7-89A65DB7E20C}" srcOrd="0" destOrd="0" presId="urn:microsoft.com/office/officeart/2011/layout/RadialPictureList"/>
    <dgm:cxn modelId="{AD49CB24-C836-4712-A23E-56B68472427B}" type="presParOf" srcId="{9404E48A-392B-410F-B045-340CE641B735}" destId="{AA8B0682-9FB9-40BB-87D3-A96CA5516CAB}" srcOrd="7" destOrd="0" presId="urn:microsoft.com/office/officeart/2011/layout/RadialPictureList"/>
    <dgm:cxn modelId="{24BD1D22-DBA4-49CE-A28B-C79BC7FED34E}" type="presParOf" srcId="{9404E48A-392B-410F-B045-340CE641B735}" destId="{9667A279-4575-4F16-B50C-DD66C87685F0}" srcOrd="8" destOrd="0" presId="urn:microsoft.com/office/officeart/2011/layout/RadialPictureList"/>
    <dgm:cxn modelId="{DA194883-E9B4-409C-8C1A-0D012B3631FE}" type="presParOf" srcId="{9667A279-4575-4F16-B50C-DD66C87685F0}" destId="{63C1263A-E857-46CD-B2C4-53D68231FD4C}" srcOrd="0" destOrd="0" presId="urn:microsoft.com/office/officeart/2011/layout/RadialPictureList"/>
    <dgm:cxn modelId="{163359D5-C5C9-47F1-AC69-7B682025696D}" type="presParOf" srcId="{9404E48A-392B-410F-B045-340CE641B735}" destId="{4FBA706B-9712-42F3-8334-80A236BAACB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43608C0-F5C8-4F01-BE0E-3A8FC3F77224}"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C79CCA4D-AF2D-4268-AA4E-9FF492CC8928}">
      <dgm:prSet phldrT="[Text]" custT="1"/>
      <dgm:spPr/>
      <dgm:t>
        <a:bodyPr/>
        <a:lstStyle/>
        <a:p>
          <a:r>
            <a:rPr lang="en-US" sz="2000" dirty="0"/>
            <a:t>Monitoring </a:t>
          </a:r>
        </a:p>
      </dgm:t>
    </dgm:pt>
    <dgm:pt modelId="{A65C7A70-55C4-41F6-97A5-BB3590790205}" type="parTrans" cxnId="{91DD4388-1355-4422-B391-2FA64F6FD766}">
      <dgm:prSet/>
      <dgm:spPr/>
      <dgm:t>
        <a:bodyPr/>
        <a:lstStyle/>
        <a:p>
          <a:endParaRPr lang="en-US"/>
        </a:p>
      </dgm:t>
    </dgm:pt>
    <dgm:pt modelId="{34867147-201C-43AE-B076-EAC90F6093B6}" type="sibTrans" cxnId="{91DD4388-1355-4422-B391-2FA64F6FD766}">
      <dgm:prSet/>
      <dgm:spPr/>
      <dgm:t>
        <a:bodyPr/>
        <a:lstStyle/>
        <a:p>
          <a:endParaRPr lang="en-US"/>
        </a:p>
      </dgm:t>
    </dgm:pt>
    <dgm:pt modelId="{E951F45A-034A-48E3-B350-8B86218798F4}">
      <dgm:prSet custT="1"/>
      <dgm:spPr/>
      <dgm:t>
        <a:bodyPr/>
        <a:lstStyle/>
        <a:p>
          <a:r>
            <a:rPr lang="en-US" sz="1600" dirty="0"/>
            <a:t>Believe in the students until they believe in themselves</a:t>
          </a:r>
        </a:p>
      </dgm:t>
    </dgm:pt>
    <dgm:pt modelId="{83C42608-6296-437B-AA77-56DAC3D01AA2}" type="parTrans" cxnId="{BD283DB6-6D78-4631-8612-821BF4FF4E7F}">
      <dgm:prSet/>
      <dgm:spPr/>
      <dgm:t>
        <a:bodyPr/>
        <a:lstStyle/>
        <a:p>
          <a:endParaRPr lang="en-US"/>
        </a:p>
      </dgm:t>
    </dgm:pt>
    <dgm:pt modelId="{BACD955D-FB8B-48AF-B725-2376F6E71BF5}" type="sibTrans" cxnId="{BD283DB6-6D78-4631-8612-821BF4FF4E7F}">
      <dgm:prSet/>
      <dgm:spPr/>
      <dgm:t>
        <a:bodyPr/>
        <a:lstStyle/>
        <a:p>
          <a:endParaRPr lang="en-US"/>
        </a:p>
      </dgm:t>
    </dgm:pt>
    <dgm:pt modelId="{582064A6-2E57-4724-88D9-1BE6CBE9F47C}">
      <dgm:prSet custT="1"/>
      <dgm:spPr/>
      <dgm:t>
        <a:bodyPr/>
        <a:lstStyle/>
        <a:p>
          <a:r>
            <a:rPr lang="en-US" sz="1600" dirty="0"/>
            <a:t>Weekly Para PLC</a:t>
          </a:r>
        </a:p>
      </dgm:t>
    </dgm:pt>
    <dgm:pt modelId="{6DCA3D74-1A03-4CF6-BB3D-1ADA15B5E4F4}" type="parTrans" cxnId="{68960335-21E7-40AA-9873-FBC0BB337191}">
      <dgm:prSet/>
      <dgm:spPr/>
      <dgm:t>
        <a:bodyPr/>
        <a:lstStyle/>
        <a:p>
          <a:endParaRPr lang="en-US"/>
        </a:p>
      </dgm:t>
    </dgm:pt>
    <dgm:pt modelId="{62201045-0A0A-406B-B47A-E1C6597AD8DF}" type="sibTrans" cxnId="{68960335-21E7-40AA-9873-FBC0BB337191}">
      <dgm:prSet/>
      <dgm:spPr/>
      <dgm:t>
        <a:bodyPr/>
        <a:lstStyle/>
        <a:p>
          <a:endParaRPr lang="en-US"/>
        </a:p>
      </dgm:t>
    </dgm:pt>
    <dgm:pt modelId="{9B222F18-9A0E-407E-A1E2-C2D219389E1F}">
      <dgm:prSet custT="1"/>
      <dgm:spPr/>
      <dgm:t>
        <a:bodyPr/>
        <a:lstStyle/>
        <a:p>
          <a:r>
            <a:rPr lang="en-US" sz="1600" dirty="0"/>
            <a:t>Weekly Advisory</a:t>
          </a:r>
        </a:p>
      </dgm:t>
    </dgm:pt>
    <dgm:pt modelId="{6A071CAB-D5D7-4E41-8D4A-DA9CE443307E}" type="parTrans" cxnId="{ADBB965D-EBB3-47A5-8A8E-FE2C686F12BC}">
      <dgm:prSet/>
      <dgm:spPr/>
      <dgm:t>
        <a:bodyPr/>
        <a:lstStyle/>
        <a:p>
          <a:endParaRPr lang="en-US"/>
        </a:p>
      </dgm:t>
    </dgm:pt>
    <dgm:pt modelId="{930E46A8-223C-4A4F-BE7A-8A40024C0EFB}" type="sibTrans" cxnId="{ADBB965D-EBB3-47A5-8A8E-FE2C686F12BC}">
      <dgm:prSet/>
      <dgm:spPr/>
      <dgm:t>
        <a:bodyPr/>
        <a:lstStyle/>
        <a:p>
          <a:endParaRPr lang="en-US"/>
        </a:p>
      </dgm:t>
    </dgm:pt>
    <dgm:pt modelId="{073BFD69-3909-4C36-9182-AE00C847A9CA}">
      <dgm:prSet custT="1"/>
      <dgm:spPr/>
      <dgm:t>
        <a:bodyPr/>
        <a:lstStyle/>
        <a:p>
          <a:r>
            <a:rPr lang="en-US" sz="1600" dirty="0"/>
            <a:t>Transition Services for All with a Job Coach and Curriculum</a:t>
          </a:r>
        </a:p>
      </dgm:t>
    </dgm:pt>
    <dgm:pt modelId="{A1819C47-BA23-49AF-9E8B-59757C9E8468}" type="parTrans" cxnId="{078C6A78-E2B1-4BC7-882B-05171E4F21EB}">
      <dgm:prSet/>
      <dgm:spPr/>
      <dgm:t>
        <a:bodyPr/>
        <a:lstStyle/>
        <a:p>
          <a:endParaRPr lang="en-US"/>
        </a:p>
      </dgm:t>
    </dgm:pt>
    <dgm:pt modelId="{C7F8C325-31F6-47E7-97D6-73ECAB58E0BD}" type="sibTrans" cxnId="{078C6A78-E2B1-4BC7-882B-05171E4F21EB}">
      <dgm:prSet/>
      <dgm:spPr/>
      <dgm:t>
        <a:bodyPr/>
        <a:lstStyle/>
        <a:p>
          <a:endParaRPr lang="en-US"/>
        </a:p>
      </dgm:t>
    </dgm:pt>
    <dgm:pt modelId="{BBFE2507-5DA2-455D-9801-BF3F6714B431}">
      <dgm:prSet custT="1"/>
      <dgm:spPr/>
      <dgm:t>
        <a:bodyPr/>
        <a:lstStyle/>
        <a:p>
          <a:r>
            <a:rPr lang="en-US" sz="1600" dirty="0"/>
            <a:t>Systems for Information Flow</a:t>
          </a:r>
        </a:p>
      </dgm:t>
    </dgm:pt>
    <dgm:pt modelId="{733A01B2-A6CD-4BBF-8FB9-400F42F07CB2}" type="parTrans" cxnId="{83812DAE-7A34-47D9-A64D-BCAA93D0BFF7}">
      <dgm:prSet/>
      <dgm:spPr/>
      <dgm:t>
        <a:bodyPr/>
        <a:lstStyle/>
        <a:p>
          <a:endParaRPr lang="en-US"/>
        </a:p>
      </dgm:t>
    </dgm:pt>
    <dgm:pt modelId="{80981D21-3702-47E8-A3F6-4CB3B9859362}" type="sibTrans" cxnId="{83812DAE-7A34-47D9-A64D-BCAA93D0BFF7}">
      <dgm:prSet/>
      <dgm:spPr/>
      <dgm:t>
        <a:bodyPr/>
        <a:lstStyle/>
        <a:p>
          <a:endParaRPr lang="en-US"/>
        </a:p>
      </dgm:t>
    </dgm:pt>
    <dgm:pt modelId="{D70ADA4C-7E80-4EDD-B89F-FED6AA7BD610}">
      <dgm:prSet custT="1"/>
      <dgm:spPr/>
      <dgm:t>
        <a:bodyPr/>
        <a:lstStyle/>
        <a:p>
          <a:r>
            <a:rPr lang="en-US" sz="1600" dirty="0"/>
            <a:t>Run Weekly D &amp; F lists</a:t>
          </a:r>
        </a:p>
      </dgm:t>
    </dgm:pt>
    <dgm:pt modelId="{A2E6617B-7A33-44E5-AF31-7A1FFFCB8101}" type="parTrans" cxnId="{F7D85B91-FBE3-4229-B547-F5F76648798B}">
      <dgm:prSet/>
      <dgm:spPr/>
      <dgm:t>
        <a:bodyPr/>
        <a:lstStyle/>
        <a:p>
          <a:endParaRPr lang="en-US"/>
        </a:p>
      </dgm:t>
    </dgm:pt>
    <dgm:pt modelId="{87B2F310-9094-4ECC-BE25-CFC64C088EA6}" type="sibTrans" cxnId="{F7D85B91-FBE3-4229-B547-F5F76648798B}">
      <dgm:prSet/>
      <dgm:spPr/>
      <dgm:t>
        <a:bodyPr/>
        <a:lstStyle/>
        <a:p>
          <a:endParaRPr lang="en-US"/>
        </a:p>
      </dgm:t>
    </dgm:pt>
    <dgm:pt modelId="{1790C251-1EAC-4AA6-A82E-C7171FE86962}">
      <dgm:prSet custT="1"/>
      <dgm:spPr/>
      <dgm:t>
        <a:bodyPr/>
        <a:lstStyle/>
        <a:p>
          <a:r>
            <a:rPr lang="en-US" sz="1600" dirty="0"/>
            <a:t>Google Surveys by Goal Area</a:t>
          </a:r>
        </a:p>
      </dgm:t>
    </dgm:pt>
    <dgm:pt modelId="{89057928-5C21-47D9-8E6A-DC316C6EA546}" type="parTrans" cxnId="{DBEF2E74-26B3-4383-92F4-33377646BBCD}">
      <dgm:prSet/>
      <dgm:spPr/>
      <dgm:t>
        <a:bodyPr/>
        <a:lstStyle/>
        <a:p>
          <a:endParaRPr lang="en-US"/>
        </a:p>
      </dgm:t>
    </dgm:pt>
    <dgm:pt modelId="{761EA9BF-EFEF-4B9A-8521-096ED541D5FE}" type="sibTrans" cxnId="{DBEF2E74-26B3-4383-92F4-33377646BBCD}">
      <dgm:prSet/>
      <dgm:spPr/>
      <dgm:t>
        <a:bodyPr/>
        <a:lstStyle/>
        <a:p>
          <a:endParaRPr lang="en-US"/>
        </a:p>
      </dgm:t>
    </dgm:pt>
    <dgm:pt modelId="{F1DFDFE1-872D-4CA6-B49F-1997C25813E9}">
      <dgm:prSet custT="1"/>
      <dgm:spPr/>
      <dgm:t>
        <a:bodyPr/>
        <a:lstStyle/>
        <a:p>
          <a:r>
            <a:rPr lang="en-US" sz="1600" dirty="0"/>
            <a:t>Weekly Student Support Team Meetings</a:t>
          </a:r>
        </a:p>
      </dgm:t>
    </dgm:pt>
    <dgm:pt modelId="{FA579933-BBFA-4852-BCBB-90ED4FFCBA5C}" type="parTrans" cxnId="{4F039CC3-77D4-48E5-B747-C823E9C334FD}">
      <dgm:prSet/>
      <dgm:spPr/>
      <dgm:t>
        <a:bodyPr/>
        <a:lstStyle/>
        <a:p>
          <a:endParaRPr lang="en-US"/>
        </a:p>
      </dgm:t>
    </dgm:pt>
    <dgm:pt modelId="{49D2F392-01EC-42E3-B298-58629871A737}" type="sibTrans" cxnId="{4F039CC3-77D4-48E5-B747-C823E9C334FD}">
      <dgm:prSet/>
      <dgm:spPr/>
      <dgm:t>
        <a:bodyPr/>
        <a:lstStyle/>
        <a:p>
          <a:endParaRPr lang="en-US"/>
        </a:p>
      </dgm:t>
    </dgm:pt>
    <dgm:pt modelId="{EAD57700-C9BA-470A-8BF3-C3FC992DACB2}">
      <dgm:prSet phldrT="[Text]" custT="1"/>
      <dgm:spPr/>
      <dgm:t>
        <a:bodyPr/>
        <a:lstStyle/>
        <a:p>
          <a:r>
            <a:rPr lang="en-US" sz="2000" dirty="0"/>
            <a:t>Supports </a:t>
          </a:r>
        </a:p>
      </dgm:t>
      <dgm:extLst>
        <a:ext uri="{E40237B7-FDA0-4F09-8148-C483321AD2D9}">
          <dgm14:cNvPr xmlns:dgm14="http://schemas.microsoft.com/office/drawing/2010/diagram" id="0" name="" title="blank space "/>
        </a:ext>
      </dgm:extLst>
    </dgm:pt>
    <dgm:pt modelId="{5E1EE423-97A1-4422-8194-311744D54DDB}" type="parTrans" cxnId="{47566E19-BD27-42E0-98FB-1DB5E778D92A}">
      <dgm:prSet/>
      <dgm:spPr/>
      <dgm:t>
        <a:bodyPr/>
        <a:lstStyle/>
        <a:p>
          <a:endParaRPr lang="en-US"/>
        </a:p>
      </dgm:t>
    </dgm:pt>
    <dgm:pt modelId="{CDAD58B6-7A58-414E-BF5A-717F59BC9041}" type="sibTrans" cxnId="{47566E19-BD27-42E0-98FB-1DB5E778D92A}">
      <dgm:prSet/>
      <dgm:spPr/>
      <dgm:t>
        <a:bodyPr/>
        <a:lstStyle/>
        <a:p>
          <a:endParaRPr lang="en-US"/>
        </a:p>
      </dgm:t>
    </dgm:pt>
    <dgm:pt modelId="{C6F2A4CE-A90C-4A49-B933-219D1FC7BF42}">
      <dgm:prSet custT="1"/>
      <dgm:spPr/>
      <dgm:t>
        <a:bodyPr/>
        <a:lstStyle/>
        <a:p>
          <a:r>
            <a:rPr lang="en-US" sz="1600" dirty="0"/>
            <a:t>Not an opportunity gap, but an expectation gap. Hold high expectations</a:t>
          </a:r>
        </a:p>
      </dgm:t>
    </dgm:pt>
    <dgm:pt modelId="{8FAD166D-D2FF-4F84-BC75-14823A2795D5}" type="parTrans" cxnId="{429413FD-2E32-46C1-9603-54EBEED2356C}">
      <dgm:prSet/>
      <dgm:spPr/>
      <dgm:t>
        <a:bodyPr/>
        <a:lstStyle/>
        <a:p>
          <a:endParaRPr lang="en-US"/>
        </a:p>
      </dgm:t>
    </dgm:pt>
    <dgm:pt modelId="{8012B48C-AE54-497B-93A0-163A1094F231}" type="sibTrans" cxnId="{429413FD-2E32-46C1-9603-54EBEED2356C}">
      <dgm:prSet/>
      <dgm:spPr/>
      <dgm:t>
        <a:bodyPr/>
        <a:lstStyle/>
        <a:p>
          <a:endParaRPr lang="en-US"/>
        </a:p>
      </dgm:t>
    </dgm:pt>
    <dgm:pt modelId="{EA129A41-CA01-4F15-B3E8-F9E49EDC72C2}">
      <dgm:prSet custT="1"/>
      <dgm:spPr/>
      <dgm:t>
        <a:bodyPr/>
        <a:lstStyle/>
        <a:p>
          <a:r>
            <a:rPr lang="en-US" sz="1600" dirty="0"/>
            <a:t>AVID</a:t>
          </a:r>
        </a:p>
      </dgm:t>
    </dgm:pt>
    <dgm:pt modelId="{59FD4830-0475-4EC0-AC5E-FFC1E7C326D4}" type="parTrans" cxnId="{9D1FE7CA-D9D5-4347-AE2E-71CFBF0D24F7}">
      <dgm:prSet/>
      <dgm:spPr/>
      <dgm:t>
        <a:bodyPr/>
        <a:lstStyle/>
        <a:p>
          <a:endParaRPr lang="en-US"/>
        </a:p>
      </dgm:t>
    </dgm:pt>
    <dgm:pt modelId="{BE650481-B4BD-4B0A-B422-7714694D7C17}" type="sibTrans" cxnId="{9D1FE7CA-D9D5-4347-AE2E-71CFBF0D24F7}">
      <dgm:prSet/>
      <dgm:spPr/>
      <dgm:t>
        <a:bodyPr/>
        <a:lstStyle/>
        <a:p>
          <a:endParaRPr lang="en-US"/>
        </a:p>
      </dgm:t>
    </dgm:pt>
    <dgm:pt modelId="{4231E8FB-04A3-424B-927C-F3555047BDD8}" type="pres">
      <dgm:prSet presAssocID="{243608C0-F5C8-4F01-BE0E-3A8FC3F77224}" presName="linearFlow" presStyleCnt="0">
        <dgm:presLayoutVars>
          <dgm:dir/>
          <dgm:resizeHandles val="exact"/>
        </dgm:presLayoutVars>
      </dgm:prSet>
      <dgm:spPr/>
    </dgm:pt>
    <dgm:pt modelId="{1ADE1245-14F8-4468-84DA-191CEE3502DD}" type="pres">
      <dgm:prSet presAssocID="{C79CCA4D-AF2D-4268-AA4E-9FF492CC8928}" presName="composite" presStyleCnt="0"/>
      <dgm:spPr/>
    </dgm:pt>
    <dgm:pt modelId="{A446B709-F4DE-4EDC-9BDF-A5E3B73F4B84}" type="pres">
      <dgm:prSet presAssocID="{C79CCA4D-AF2D-4268-AA4E-9FF492CC8928}" presName="imgShp" presStyleLbl="fgImgPlace1" presStyleIdx="0" presStyleCnt="2"/>
      <dgm:spPr>
        <a:blipFill rotWithShape="1">
          <a:blip xmlns:r="http://schemas.openxmlformats.org/officeDocument/2006/relationships" r:embed="rId1">
            <a:duotone>
              <a:schemeClr val="accent2">
                <a:shade val="45000"/>
                <a:satMod val="135000"/>
              </a:schemeClr>
              <a:prstClr val="white"/>
            </a:duotone>
          </a:blip>
          <a:stretch>
            <a:fillRect/>
          </a:stretch>
        </a:blipFill>
        <a:ln>
          <a:solidFill>
            <a:schemeClr val="accent2"/>
          </a:solidFill>
        </a:ln>
      </dgm:spPr>
      <dgm:extLst>
        <a:ext uri="{E40237B7-FDA0-4F09-8148-C483321AD2D9}">
          <dgm14:cNvPr xmlns:dgm14="http://schemas.microsoft.com/office/drawing/2010/diagram" id="0" name="" title="meeting"/>
        </a:ext>
      </dgm:extLst>
    </dgm:pt>
    <dgm:pt modelId="{84225CB5-0BD6-4C2E-BF61-9047942563A1}" type="pres">
      <dgm:prSet presAssocID="{C79CCA4D-AF2D-4268-AA4E-9FF492CC8928}" presName="txShp" presStyleLbl="node1" presStyleIdx="0" presStyleCnt="2" custScaleX="119458" custScaleY="128732" custLinFactNeighborX="13253">
        <dgm:presLayoutVars>
          <dgm:bulletEnabled val="1"/>
        </dgm:presLayoutVars>
      </dgm:prSet>
      <dgm:spPr/>
    </dgm:pt>
    <dgm:pt modelId="{CC8123AF-8CAE-46C9-A881-8C9520724E98}" type="pres">
      <dgm:prSet presAssocID="{34867147-201C-43AE-B076-EAC90F6093B6}" presName="spacing" presStyleCnt="0"/>
      <dgm:spPr/>
    </dgm:pt>
    <dgm:pt modelId="{73EC6012-C29A-4C33-B2CB-8572A443E909}" type="pres">
      <dgm:prSet presAssocID="{EAD57700-C9BA-470A-8BF3-C3FC992DACB2}" presName="composite" presStyleCnt="0"/>
      <dgm:spPr/>
    </dgm:pt>
    <dgm:pt modelId="{CB15BEDA-EEA1-46C8-A840-B2F7E6538FD4}" type="pres">
      <dgm:prSet presAssocID="{EAD57700-C9BA-470A-8BF3-C3FC992DACB2}" presName="imgShp" presStyleLbl="fgImgPlace1" presStyleIdx="1" presStyleCnt="2"/>
      <dgm:spPr>
        <a:blipFill rotWithShape="1">
          <a:blip xmlns:r="http://schemas.openxmlformats.org/officeDocument/2006/relationships" r:embed="rId2">
            <a:duotone>
              <a:schemeClr val="accent3">
                <a:shade val="45000"/>
                <a:satMod val="135000"/>
              </a:schemeClr>
              <a:prstClr val="white"/>
            </a:duotone>
          </a:blip>
          <a:stretch>
            <a:fillRect/>
          </a:stretch>
        </a:blipFill>
        <a:ln>
          <a:solidFill>
            <a:schemeClr val="accent3"/>
          </a:solidFill>
        </a:ln>
      </dgm:spPr>
      <dgm:extLst>
        <a:ext uri="{E40237B7-FDA0-4F09-8148-C483321AD2D9}">
          <dgm14:cNvPr xmlns:dgm14="http://schemas.microsoft.com/office/drawing/2010/diagram" id="0" name="" title="support "/>
        </a:ext>
      </dgm:extLst>
    </dgm:pt>
    <dgm:pt modelId="{3A8CDFD8-9C65-45BF-8EEF-F84BB9A214F9}" type="pres">
      <dgm:prSet presAssocID="{EAD57700-C9BA-470A-8BF3-C3FC992DACB2}" presName="txShp" presStyleLbl="node1" presStyleIdx="1" presStyleCnt="2" custScaleX="119458" custScaleY="128732" custLinFactNeighborX="13253">
        <dgm:presLayoutVars>
          <dgm:bulletEnabled val="1"/>
        </dgm:presLayoutVars>
      </dgm:prSet>
      <dgm:spPr/>
    </dgm:pt>
  </dgm:ptLst>
  <dgm:cxnLst>
    <dgm:cxn modelId="{097AFE0A-335B-414B-93E4-017CE52CD564}" type="presOf" srcId="{EA129A41-CA01-4F15-B3E8-F9E49EDC72C2}" destId="{3A8CDFD8-9C65-45BF-8EEF-F84BB9A214F9}" srcOrd="0" destOrd="3" presId="urn:microsoft.com/office/officeart/2005/8/layout/vList3"/>
    <dgm:cxn modelId="{84405B12-C549-467D-A67F-CC6AD78AA52B}" type="presOf" srcId="{073BFD69-3909-4C36-9182-AE00C847A9CA}" destId="{3A8CDFD8-9C65-45BF-8EEF-F84BB9A214F9}" srcOrd="0" destOrd="6" presId="urn:microsoft.com/office/officeart/2005/8/layout/vList3"/>
    <dgm:cxn modelId="{47566E19-BD27-42E0-98FB-1DB5E778D92A}" srcId="{243608C0-F5C8-4F01-BE0E-3A8FC3F77224}" destId="{EAD57700-C9BA-470A-8BF3-C3FC992DACB2}" srcOrd="1" destOrd="0" parTransId="{5E1EE423-97A1-4422-8194-311744D54DDB}" sibTransId="{CDAD58B6-7A58-414E-BF5A-717F59BC9041}"/>
    <dgm:cxn modelId="{2E468C1F-CC2A-4F00-85ED-75707FFE28B2}" type="presOf" srcId="{BBFE2507-5DA2-455D-9801-BF3F6714B431}" destId="{84225CB5-0BD6-4C2E-BF61-9047942563A1}" srcOrd="0" destOrd="1" presId="urn:microsoft.com/office/officeart/2005/8/layout/vList3"/>
    <dgm:cxn modelId="{B3BC332F-ABB2-4897-89D1-77B01B40571A}" type="presOf" srcId="{582064A6-2E57-4724-88D9-1BE6CBE9F47C}" destId="{3A8CDFD8-9C65-45BF-8EEF-F84BB9A214F9}" srcOrd="0" destOrd="4" presId="urn:microsoft.com/office/officeart/2005/8/layout/vList3"/>
    <dgm:cxn modelId="{68960335-21E7-40AA-9873-FBC0BB337191}" srcId="{EAD57700-C9BA-470A-8BF3-C3FC992DACB2}" destId="{582064A6-2E57-4724-88D9-1BE6CBE9F47C}" srcOrd="3" destOrd="0" parTransId="{6DCA3D74-1A03-4CF6-BB3D-1ADA15B5E4F4}" sibTransId="{62201045-0A0A-406B-B47A-E1C6597AD8DF}"/>
    <dgm:cxn modelId="{F0715035-6F1B-4099-A8B5-D7E1DFB37DFA}" type="presOf" srcId="{9B222F18-9A0E-407E-A1E2-C2D219389E1F}" destId="{3A8CDFD8-9C65-45BF-8EEF-F84BB9A214F9}" srcOrd="0" destOrd="5" presId="urn:microsoft.com/office/officeart/2005/8/layout/vList3"/>
    <dgm:cxn modelId="{ADBB965D-EBB3-47A5-8A8E-FE2C686F12BC}" srcId="{EAD57700-C9BA-470A-8BF3-C3FC992DACB2}" destId="{9B222F18-9A0E-407E-A1E2-C2D219389E1F}" srcOrd="4" destOrd="0" parTransId="{6A071CAB-D5D7-4E41-8D4A-DA9CE443307E}" sibTransId="{930E46A8-223C-4A4F-BE7A-8A40024C0EFB}"/>
    <dgm:cxn modelId="{A7ECEC62-3644-49B6-AB13-3F3E3394B822}" type="presOf" srcId="{E951F45A-034A-48E3-B350-8B86218798F4}" destId="{3A8CDFD8-9C65-45BF-8EEF-F84BB9A214F9}" srcOrd="0" destOrd="1" presId="urn:microsoft.com/office/officeart/2005/8/layout/vList3"/>
    <dgm:cxn modelId="{8B55B969-AAE7-4045-B8D6-C2CFB17EFC1B}" type="presOf" srcId="{EAD57700-C9BA-470A-8BF3-C3FC992DACB2}" destId="{3A8CDFD8-9C65-45BF-8EEF-F84BB9A214F9}" srcOrd="0" destOrd="0" presId="urn:microsoft.com/office/officeart/2005/8/layout/vList3"/>
    <dgm:cxn modelId="{3D761051-EE3A-4E8A-BD2B-C683ECC4CBED}" type="presOf" srcId="{F1DFDFE1-872D-4CA6-B49F-1997C25813E9}" destId="{84225CB5-0BD6-4C2E-BF61-9047942563A1}" srcOrd="0" destOrd="4" presId="urn:microsoft.com/office/officeart/2005/8/layout/vList3"/>
    <dgm:cxn modelId="{DBEF2E74-26B3-4383-92F4-33377646BBCD}" srcId="{C79CCA4D-AF2D-4268-AA4E-9FF492CC8928}" destId="{1790C251-1EAC-4AA6-A82E-C7171FE86962}" srcOrd="2" destOrd="0" parTransId="{89057928-5C21-47D9-8E6A-DC316C6EA546}" sibTransId="{761EA9BF-EFEF-4B9A-8521-096ED541D5FE}"/>
    <dgm:cxn modelId="{078C6A78-E2B1-4BC7-882B-05171E4F21EB}" srcId="{EAD57700-C9BA-470A-8BF3-C3FC992DACB2}" destId="{073BFD69-3909-4C36-9182-AE00C847A9CA}" srcOrd="5" destOrd="0" parTransId="{A1819C47-BA23-49AF-9E8B-59757C9E8468}" sibTransId="{C7F8C325-31F6-47E7-97D6-73ECAB58E0BD}"/>
    <dgm:cxn modelId="{91DD4388-1355-4422-B391-2FA64F6FD766}" srcId="{243608C0-F5C8-4F01-BE0E-3A8FC3F77224}" destId="{C79CCA4D-AF2D-4268-AA4E-9FF492CC8928}" srcOrd="0" destOrd="0" parTransId="{A65C7A70-55C4-41F6-97A5-BB3590790205}" sibTransId="{34867147-201C-43AE-B076-EAC90F6093B6}"/>
    <dgm:cxn modelId="{CAEB828E-C4D3-44A9-9245-99154255E080}" type="presOf" srcId="{1790C251-1EAC-4AA6-A82E-C7171FE86962}" destId="{84225CB5-0BD6-4C2E-BF61-9047942563A1}" srcOrd="0" destOrd="3" presId="urn:microsoft.com/office/officeart/2005/8/layout/vList3"/>
    <dgm:cxn modelId="{F7D85B91-FBE3-4229-B547-F5F76648798B}" srcId="{C79CCA4D-AF2D-4268-AA4E-9FF492CC8928}" destId="{D70ADA4C-7E80-4EDD-B89F-FED6AA7BD610}" srcOrd="1" destOrd="0" parTransId="{A2E6617B-7A33-44E5-AF31-7A1FFFCB8101}" sibTransId="{87B2F310-9094-4ECC-BE25-CFC64C088EA6}"/>
    <dgm:cxn modelId="{2E8AA7AA-3BD3-4C63-B547-083C1898E4F5}" type="presOf" srcId="{243608C0-F5C8-4F01-BE0E-3A8FC3F77224}" destId="{4231E8FB-04A3-424B-927C-F3555047BDD8}" srcOrd="0" destOrd="0" presId="urn:microsoft.com/office/officeart/2005/8/layout/vList3"/>
    <dgm:cxn modelId="{83812DAE-7A34-47D9-A64D-BCAA93D0BFF7}" srcId="{C79CCA4D-AF2D-4268-AA4E-9FF492CC8928}" destId="{BBFE2507-5DA2-455D-9801-BF3F6714B431}" srcOrd="0" destOrd="0" parTransId="{733A01B2-A6CD-4BBF-8FB9-400F42F07CB2}" sibTransId="{80981D21-3702-47E8-A3F6-4CB3B9859362}"/>
    <dgm:cxn modelId="{BD283DB6-6D78-4631-8612-821BF4FF4E7F}" srcId="{EAD57700-C9BA-470A-8BF3-C3FC992DACB2}" destId="{E951F45A-034A-48E3-B350-8B86218798F4}" srcOrd="0" destOrd="0" parTransId="{83C42608-6296-437B-AA77-56DAC3D01AA2}" sibTransId="{BACD955D-FB8B-48AF-B725-2376F6E71BF5}"/>
    <dgm:cxn modelId="{6B7033BC-726F-410F-8EEC-A45EECAE9233}" type="presOf" srcId="{C79CCA4D-AF2D-4268-AA4E-9FF492CC8928}" destId="{84225CB5-0BD6-4C2E-BF61-9047942563A1}" srcOrd="0" destOrd="0" presId="urn:microsoft.com/office/officeart/2005/8/layout/vList3"/>
    <dgm:cxn modelId="{4F039CC3-77D4-48E5-B747-C823E9C334FD}" srcId="{C79CCA4D-AF2D-4268-AA4E-9FF492CC8928}" destId="{F1DFDFE1-872D-4CA6-B49F-1997C25813E9}" srcOrd="3" destOrd="0" parTransId="{FA579933-BBFA-4852-BCBB-90ED4FFCBA5C}" sibTransId="{49D2F392-01EC-42E3-B298-58629871A737}"/>
    <dgm:cxn modelId="{9D1FE7CA-D9D5-4347-AE2E-71CFBF0D24F7}" srcId="{EAD57700-C9BA-470A-8BF3-C3FC992DACB2}" destId="{EA129A41-CA01-4F15-B3E8-F9E49EDC72C2}" srcOrd="2" destOrd="0" parTransId="{59FD4830-0475-4EC0-AC5E-FFC1E7C326D4}" sibTransId="{BE650481-B4BD-4B0A-B422-7714694D7C17}"/>
    <dgm:cxn modelId="{0AED87D8-8CA3-42A9-B001-F1CA05DDD7F1}" type="presOf" srcId="{C6F2A4CE-A90C-4A49-B933-219D1FC7BF42}" destId="{3A8CDFD8-9C65-45BF-8EEF-F84BB9A214F9}" srcOrd="0" destOrd="2" presId="urn:microsoft.com/office/officeart/2005/8/layout/vList3"/>
    <dgm:cxn modelId="{46A298DB-A6FC-4EF1-BC16-B21968336A23}" type="presOf" srcId="{D70ADA4C-7E80-4EDD-B89F-FED6AA7BD610}" destId="{84225CB5-0BD6-4C2E-BF61-9047942563A1}" srcOrd="0" destOrd="2" presId="urn:microsoft.com/office/officeart/2005/8/layout/vList3"/>
    <dgm:cxn modelId="{429413FD-2E32-46C1-9603-54EBEED2356C}" srcId="{EAD57700-C9BA-470A-8BF3-C3FC992DACB2}" destId="{C6F2A4CE-A90C-4A49-B933-219D1FC7BF42}" srcOrd="1" destOrd="0" parTransId="{8FAD166D-D2FF-4F84-BC75-14823A2795D5}" sibTransId="{8012B48C-AE54-497B-93A0-163A1094F231}"/>
    <dgm:cxn modelId="{FDB88FC9-A5BF-48A3-9426-6032041AD24C}" type="presParOf" srcId="{4231E8FB-04A3-424B-927C-F3555047BDD8}" destId="{1ADE1245-14F8-4468-84DA-191CEE3502DD}" srcOrd="0" destOrd="0" presId="urn:microsoft.com/office/officeart/2005/8/layout/vList3"/>
    <dgm:cxn modelId="{087A3CEC-1233-420B-878C-C1E2826F9E24}" type="presParOf" srcId="{1ADE1245-14F8-4468-84DA-191CEE3502DD}" destId="{A446B709-F4DE-4EDC-9BDF-A5E3B73F4B84}" srcOrd="0" destOrd="0" presId="urn:microsoft.com/office/officeart/2005/8/layout/vList3"/>
    <dgm:cxn modelId="{D8DCEF27-8A74-4EE4-A971-539E64E14DA5}" type="presParOf" srcId="{1ADE1245-14F8-4468-84DA-191CEE3502DD}" destId="{84225CB5-0BD6-4C2E-BF61-9047942563A1}" srcOrd="1" destOrd="0" presId="urn:microsoft.com/office/officeart/2005/8/layout/vList3"/>
    <dgm:cxn modelId="{ED71A5A0-9483-481D-8103-0D42F86E594C}" type="presParOf" srcId="{4231E8FB-04A3-424B-927C-F3555047BDD8}" destId="{CC8123AF-8CAE-46C9-A881-8C9520724E98}" srcOrd="1" destOrd="0" presId="urn:microsoft.com/office/officeart/2005/8/layout/vList3"/>
    <dgm:cxn modelId="{127DE11C-E5F8-4D78-9806-7F814EC47A32}" type="presParOf" srcId="{4231E8FB-04A3-424B-927C-F3555047BDD8}" destId="{73EC6012-C29A-4C33-B2CB-8572A443E909}" srcOrd="2" destOrd="0" presId="urn:microsoft.com/office/officeart/2005/8/layout/vList3"/>
    <dgm:cxn modelId="{4B8D5531-3BAC-49E7-BA14-3564D0E56D6C}" type="presParOf" srcId="{73EC6012-C29A-4C33-B2CB-8572A443E909}" destId="{CB15BEDA-EEA1-46C8-A840-B2F7E6538FD4}" srcOrd="0" destOrd="0" presId="urn:microsoft.com/office/officeart/2005/8/layout/vList3"/>
    <dgm:cxn modelId="{C5380D7A-A776-4B75-A425-0435EE6E891C}" type="presParOf" srcId="{73EC6012-C29A-4C33-B2CB-8572A443E909}" destId="{3A8CDFD8-9C65-45BF-8EEF-F84BB9A214F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E916FEC-0A73-46CB-898F-9A71F8D640CA}"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39E75ACE-DA58-4CD7-AF19-A0E1DA7161FB}">
      <dgm:prSet phldrT="[Text]"/>
      <dgm:spPr/>
      <dgm:t>
        <a:bodyPr/>
        <a:lstStyle/>
        <a:p>
          <a:r>
            <a:rPr lang="en-US" dirty="0"/>
            <a:t>Universal</a:t>
          </a:r>
        </a:p>
      </dgm:t>
    </dgm:pt>
    <dgm:pt modelId="{F4756C23-7171-4135-8E26-E9BD86BDA3AC}" type="parTrans" cxnId="{3A58AAAE-EB63-430A-A01E-8E93C007CA50}">
      <dgm:prSet/>
      <dgm:spPr/>
      <dgm:t>
        <a:bodyPr/>
        <a:lstStyle/>
        <a:p>
          <a:endParaRPr lang="en-US"/>
        </a:p>
      </dgm:t>
    </dgm:pt>
    <dgm:pt modelId="{313615B3-3ECE-4420-916B-38A1FDA68333}" type="sibTrans" cxnId="{3A58AAAE-EB63-430A-A01E-8E93C007CA50}">
      <dgm:prSet/>
      <dgm:spPr/>
      <dgm:t>
        <a:bodyPr/>
        <a:lstStyle/>
        <a:p>
          <a:endParaRPr lang="en-US"/>
        </a:p>
      </dgm:t>
    </dgm:pt>
    <dgm:pt modelId="{59D0C258-B508-434E-AE46-A73C12DD879B}">
      <dgm:prSet phldrT="[Text]"/>
      <dgm:spPr/>
      <dgm:t>
        <a:bodyPr/>
        <a:lstStyle/>
        <a:p>
          <a:r>
            <a:rPr lang="en-US" dirty="0"/>
            <a:t>AVID Strategies</a:t>
          </a:r>
        </a:p>
      </dgm:t>
    </dgm:pt>
    <dgm:pt modelId="{B7CB992C-3899-42B3-91A0-04B22A1E5E82}" type="parTrans" cxnId="{CC112DEC-1E62-4EFF-BB83-BD9413CF553A}">
      <dgm:prSet/>
      <dgm:spPr/>
      <dgm:t>
        <a:bodyPr/>
        <a:lstStyle/>
        <a:p>
          <a:endParaRPr lang="en-US"/>
        </a:p>
      </dgm:t>
    </dgm:pt>
    <dgm:pt modelId="{230C9503-12B5-40CF-8022-BE6276799887}" type="sibTrans" cxnId="{CC112DEC-1E62-4EFF-BB83-BD9413CF553A}">
      <dgm:prSet/>
      <dgm:spPr/>
      <dgm:t>
        <a:bodyPr/>
        <a:lstStyle/>
        <a:p>
          <a:endParaRPr lang="en-US"/>
        </a:p>
      </dgm:t>
    </dgm:pt>
    <dgm:pt modelId="{0163908B-0FE2-4198-800A-E1EB0E0AFA50}">
      <dgm:prSet phldrT="[Text]"/>
      <dgm:spPr/>
      <dgm:t>
        <a:bodyPr/>
        <a:lstStyle/>
        <a:p>
          <a:r>
            <a:rPr lang="en-US" dirty="0"/>
            <a:t>Professional Development</a:t>
          </a:r>
        </a:p>
      </dgm:t>
    </dgm:pt>
    <dgm:pt modelId="{1BF0D1E8-3EEB-40D4-A417-D5E57F51CF06}" type="parTrans" cxnId="{8D8CEDE8-CB59-474A-8F80-B4C801B11203}">
      <dgm:prSet/>
      <dgm:spPr/>
      <dgm:t>
        <a:bodyPr/>
        <a:lstStyle/>
        <a:p>
          <a:endParaRPr lang="en-US"/>
        </a:p>
      </dgm:t>
    </dgm:pt>
    <dgm:pt modelId="{35A9471B-5362-45C9-BCDF-289A16B2BDCD}" type="sibTrans" cxnId="{8D8CEDE8-CB59-474A-8F80-B4C801B11203}">
      <dgm:prSet/>
      <dgm:spPr/>
      <dgm:t>
        <a:bodyPr/>
        <a:lstStyle/>
        <a:p>
          <a:endParaRPr lang="en-US"/>
        </a:p>
      </dgm:t>
    </dgm:pt>
    <dgm:pt modelId="{95942B07-252E-4A1C-84EC-643F98D4475E}">
      <dgm:prSet phldrT="[Text]"/>
      <dgm:spPr/>
      <dgm:t>
        <a:bodyPr/>
        <a:lstStyle/>
        <a:p>
          <a:r>
            <a:rPr lang="en-US" dirty="0"/>
            <a:t>Targeted</a:t>
          </a:r>
        </a:p>
      </dgm:t>
    </dgm:pt>
    <dgm:pt modelId="{92F95B7A-1CE3-47FB-8366-827DDED61618}" type="parTrans" cxnId="{41624568-D3FF-4076-BEEE-13E2E3496A67}">
      <dgm:prSet/>
      <dgm:spPr/>
      <dgm:t>
        <a:bodyPr/>
        <a:lstStyle/>
        <a:p>
          <a:endParaRPr lang="en-US"/>
        </a:p>
      </dgm:t>
    </dgm:pt>
    <dgm:pt modelId="{381D2915-38A2-46FD-8290-FAC145C38694}" type="sibTrans" cxnId="{41624568-D3FF-4076-BEEE-13E2E3496A67}">
      <dgm:prSet/>
      <dgm:spPr/>
      <dgm:t>
        <a:bodyPr/>
        <a:lstStyle/>
        <a:p>
          <a:endParaRPr lang="en-US"/>
        </a:p>
      </dgm:t>
    </dgm:pt>
    <dgm:pt modelId="{8AA7603F-9CBA-467C-8C2B-A6EBD1F5A972}">
      <dgm:prSet phldrT="[Text]"/>
      <dgm:spPr>
        <a:solidFill>
          <a:schemeClr val="accent1"/>
        </a:solidFill>
      </dgm:spPr>
      <dgm:t>
        <a:bodyPr/>
        <a:lstStyle/>
        <a:p>
          <a:r>
            <a:rPr lang="en-US" dirty="0">
              <a:solidFill>
                <a:schemeClr val="tx1"/>
              </a:solidFill>
            </a:rPr>
            <a:t>Advisory</a:t>
          </a:r>
        </a:p>
      </dgm:t>
    </dgm:pt>
    <dgm:pt modelId="{FFD1A6CA-705C-4891-B759-D62058316518}" type="parTrans" cxnId="{2312FCFB-A9F6-4A2D-BAC8-93B6E9DD5104}">
      <dgm:prSet/>
      <dgm:spPr/>
      <dgm:t>
        <a:bodyPr/>
        <a:lstStyle/>
        <a:p>
          <a:endParaRPr lang="en-US"/>
        </a:p>
      </dgm:t>
    </dgm:pt>
    <dgm:pt modelId="{D628E8B4-EF3A-4181-944C-29C2776AA730}" type="sibTrans" cxnId="{2312FCFB-A9F6-4A2D-BAC8-93B6E9DD5104}">
      <dgm:prSet/>
      <dgm:spPr/>
      <dgm:t>
        <a:bodyPr/>
        <a:lstStyle/>
        <a:p>
          <a:endParaRPr lang="en-US"/>
        </a:p>
      </dgm:t>
    </dgm:pt>
    <dgm:pt modelId="{4281A2DC-8EE3-4D5A-A0A9-7B269A74F42F}">
      <dgm:prSet phldrT="[Text]"/>
      <dgm:spPr>
        <a:solidFill>
          <a:schemeClr val="accent1"/>
        </a:solidFill>
      </dgm:spPr>
      <dgm:t>
        <a:bodyPr/>
        <a:lstStyle/>
        <a:p>
          <a:r>
            <a:rPr lang="en-US" dirty="0">
              <a:solidFill>
                <a:schemeClr val="tx1"/>
              </a:solidFill>
            </a:rPr>
            <a:t>Transition Fair</a:t>
          </a:r>
        </a:p>
      </dgm:t>
    </dgm:pt>
    <dgm:pt modelId="{C7D52E15-61E1-4419-8F66-BBB7A5B5A507}" type="parTrans" cxnId="{ACEF4187-FB71-4C0C-B72A-C84564728AC3}">
      <dgm:prSet/>
      <dgm:spPr/>
      <dgm:t>
        <a:bodyPr/>
        <a:lstStyle/>
        <a:p>
          <a:endParaRPr lang="en-US"/>
        </a:p>
      </dgm:t>
    </dgm:pt>
    <dgm:pt modelId="{7C601042-BFB7-47D8-A05E-BE089320F20E}" type="sibTrans" cxnId="{ACEF4187-FB71-4C0C-B72A-C84564728AC3}">
      <dgm:prSet/>
      <dgm:spPr/>
      <dgm:t>
        <a:bodyPr/>
        <a:lstStyle/>
        <a:p>
          <a:endParaRPr lang="en-US"/>
        </a:p>
      </dgm:t>
    </dgm:pt>
    <dgm:pt modelId="{44BD061E-F3EF-4316-AF2B-1526F2D60337}">
      <dgm:prSet phldrT="[Text]"/>
      <dgm:spPr/>
      <dgm:t>
        <a:bodyPr/>
        <a:lstStyle/>
        <a:p>
          <a:r>
            <a:rPr lang="en-US" dirty="0"/>
            <a:t>Personalized</a:t>
          </a:r>
        </a:p>
      </dgm:t>
    </dgm:pt>
    <dgm:pt modelId="{33BF2A25-5836-476F-A9AE-66AAD2AA3F3F}" type="parTrans" cxnId="{A93805A9-AFFD-465E-895D-65E756E4393D}">
      <dgm:prSet/>
      <dgm:spPr/>
      <dgm:t>
        <a:bodyPr/>
        <a:lstStyle/>
        <a:p>
          <a:endParaRPr lang="en-US"/>
        </a:p>
      </dgm:t>
    </dgm:pt>
    <dgm:pt modelId="{11D83AE8-F4B7-4903-ACA7-C8A638CE7DCB}" type="sibTrans" cxnId="{A93805A9-AFFD-465E-895D-65E756E4393D}">
      <dgm:prSet/>
      <dgm:spPr/>
      <dgm:t>
        <a:bodyPr/>
        <a:lstStyle/>
        <a:p>
          <a:endParaRPr lang="en-US"/>
        </a:p>
      </dgm:t>
    </dgm:pt>
    <dgm:pt modelId="{71BB37ED-F189-4A1B-9B5E-D639E7886360}">
      <dgm:prSet phldrT="[Text]"/>
      <dgm:spPr>
        <a:solidFill>
          <a:srgbClr val="FFA7A7"/>
        </a:solidFill>
      </dgm:spPr>
      <dgm:t>
        <a:bodyPr/>
        <a:lstStyle/>
        <a:p>
          <a:r>
            <a:rPr lang="en-US" dirty="0"/>
            <a:t>Transition</a:t>
          </a:r>
        </a:p>
      </dgm:t>
    </dgm:pt>
    <dgm:pt modelId="{47B23E4A-6A42-4565-826D-74049999F8E2}" type="parTrans" cxnId="{FDF829AC-E64D-4926-8992-7523AAE0D63C}">
      <dgm:prSet/>
      <dgm:spPr/>
      <dgm:t>
        <a:bodyPr/>
        <a:lstStyle/>
        <a:p>
          <a:endParaRPr lang="en-US"/>
        </a:p>
      </dgm:t>
    </dgm:pt>
    <dgm:pt modelId="{36C199AE-E4AD-4611-88FB-EFEE74431B6F}" type="sibTrans" cxnId="{FDF829AC-E64D-4926-8992-7523AAE0D63C}">
      <dgm:prSet/>
      <dgm:spPr/>
      <dgm:t>
        <a:bodyPr/>
        <a:lstStyle/>
        <a:p>
          <a:endParaRPr lang="en-US"/>
        </a:p>
      </dgm:t>
    </dgm:pt>
    <dgm:pt modelId="{1BA2CB86-7D42-4049-B934-DB4286F7E844}">
      <dgm:prSet phldrT="[Text]"/>
      <dgm:spPr>
        <a:solidFill>
          <a:srgbClr val="FFA7A7"/>
        </a:solidFill>
      </dgm:spPr>
      <dgm:t>
        <a:bodyPr/>
        <a:lstStyle/>
        <a:p>
          <a:r>
            <a:rPr lang="en-US" dirty="0"/>
            <a:t>Basic Community Living Curriculum </a:t>
          </a:r>
        </a:p>
      </dgm:t>
    </dgm:pt>
    <dgm:pt modelId="{F3B579DD-9630-481B-89DE-816AE4CF7AD2}" type="parTrans" cxnId="{D0BED67B-E0D2-4322-814F-21C0B27B0A95}">
      <dgm:prSet/>
      <dgm:spPr/>
      <dgm:t>
        <a:bodyPr/>
        <a:lstStyle/>
        <a:p>
          <a:endParaRPr lang="en-US"/>
        </a:p>
      </dgm:t>
    </dgm:pt>
    <dgm:pt modelId="{557B5B4C-82A9-46AA-8F87-2C2133E91D19}" type="sibTrans" cxnId="{D0BED67B-E0D2-4322-814F-21C0B27B0A95}">
      <dgm:prSet/>
      <dgm:spPr/>
      <dgm:t>
        <a:bodyPr/>
        <a:lstStyle/>
        <a:p>
          <a:endParaRPr lang="en-US"/>
        </a:p>
      </dgm:t>
    </dgm:pt>
    <dgm:pt modelId="{0D9C95C3-4DD0-4AB9-B2AE-BA855245561F}">
      <dgm:prSet phldrT="[Text]"/>
      <dgm:spPr/>
      <dgm:t>
        <a:bodyPr/>
        <a:lstStyle/>
        <a:p>
          <a:r>
            <a:rPr lang="en-US" dirty="0"/>
            <a:t>RA Long University</a:t>
          </a:r>
        </a:p>
      </dgm:t>
    </dgm:pt>
    <dgm:pt modelId="{B27389A5-11E0-415D-B218-EEBDE044244C}" type="parTrans" cxnId="{2688D2F7-2954-4F3B-9D9D-BA9B75246CBA}">
      <dgm:prSet/>
      <dgm:spPr/>
      <dgm:t>
        <a:bodyPr/>
        <a:lstStyle/>
        <a:p>
          <a:endParaRPr lang="en-US"/>
        </a:p>
      </dgm:t>
    </dgm:pt>
    <dgm:pt modelId="{163B567B-AE6A-41B8-98BF-412A36FE4481}" type="sibTrans" cxnId="{2688D2F7-2954-4F3B-9D9D-BA9B75246CBA}">
      <dgm:prSet/>
      <dgm:spPr/>
      <dgm:t>
        <a:bodyPr/>
        <a:lstStyle/>
        <a:p>
          <a:endParaRPr lang="en-US"/>
        </a:p>
      </dgm:t>
    </dgm:pt>
    <dgm:pt modelId="{491E2F47-BAAF-4D23-8C2D-4F43D6397DA2}">
      <dgm:prSet phldrT="[Text]"/>
      <dgm:spPr/>
      <dgm:t>
        <a:bodyPr/>
        <a:lstStyle/>
        <a:p>
          <a:r>
            <a:rPr lang="en-US" dirty="0"/>
            <a:t>Summer Work Program</a:t>
          </a:r>
        </a:p>
      </dgm:t>
    </dgm:pt>
    <dgm:pt modelId="{0425723E-9862-46FA-B0BA-72C3B398970E}" type="parTrans" cxnId="{2CE9206E-6790-481F-956D-2A490E61A62B}">
      <dgm:prSet/>
      <dgm:spPr/>
      <dgm:t>
        <a:bodyPr/>
        <a:lstStyle/>
        <a:p>
          <a:endParaRPr lang="en-US"/>
        </a:p>
      </dgm:t>
    </dgm:pt>
    <dgm:pt modelId="{F1BE59D8-D464-4F73-A35E-6C7ABD86AD91}" type="sibTrans" cxnId="{2CE9206E-6790-481F-956D-2A490E61A62B}">
      <dgm:prSet/>
      <dgm:spPr/>
      <dgm:t>
        <a:bodyPr/>
        <a:lstStyle/>
        <a:p>
          <a:endParaRPr lang="en-US"/>
        </a:p>
      </dgm:t>
    </dgm:pt>
    <dgm:pt modelId="{7AF80588-0FFB-4B1E-A97D-04A9B90B96F9}">
      <dgm:prSet phldrT="[Text]"/>
      <dgm:spPr>
        <a:solidFill>
          <a:schemeClr val="accent1"/>
        </a:solidFill>
      </dgm:spPr>
      <dgm:t>
        <a:bodyPr/>
        <a:lstStyle/>
        <a:p>
          <a:r>
            <a:rPr lang="en-US" dirty="0">
              <a:solidFill>
                <a:schemeClr val="tx1"/>
              </a:solidFill>
            </a:rPr>
            <a:t>Team Teaching</a:t>
          </a:r>
        </a:p>
      </dgm:t>
    </dgm:pt>
    <dgm:pt modelId="{0B679BF5-D8D0-4269-A03B-1FD64DD2B802}" type="parTrans" cxnId="{151004DD-3FD9-49E4-A939-2294F9FB4D95}">
      <dgm:prSet/>
      <dgm:spPr/>
      <dgm:t>
        <a:bodyPr/>
        <a:lstStyle/>
        <a:p>
          <a:endParaRPr lang="en-US"/>
        </a:p>
      </dgm:t>
    </dgm:pt>
    <dgm:pt modelId="{A167E9C4-56CC-43E0-8358-CE845EB05C7C}" type="sibTrans" cxnId="{151004DD-3FD9-49E4-A939-2294F9FB4D95}">
      <dgm:prSet/>
      <dgm:spPr/>
      <dgm:t>
        <a:bodyPr/>
        <a:lstStyle/>
        <a:p>
          <a:endParaRPr lang="en-US"/>
        </a:p>
      </dgm:t>
    </dgm:pt>
    <dgm:pt modelId="{799BBF8F-1970-4731-9CC8-EC8EC7D6CECB}">
      <dgm:prSet phldrT="[Text]"/>
      <dgm:spPr>
        <a:solidFill>
          <a:srgbClr val="FFA7A7"/>
        </a:solidFill>
      </dgm:spPr>
      <dgm:t>
        <a:bodyPr/>
        <a:lstStyle/>
        <a:p>
          <a:r>
            <a:rPr lang="en-US" dirty="0"/>
            <a:t>Master Schedule</a:t>
          </a:r>
        </a:p>
      </dgm:t>
    </dgm:pt>
    <dgm:pt modelId="{A56E748B-999E-423B-9E3E-EBBC73672471}" type="parTrans" cxnId="{2D29BFD8-FB63-43EE-9971-16F1595C5026}">
      <dgm:prSet/>
      <dgm:spPr/>
      <dgm:t>
        <a:bodyPr/>
        <a:lstStyle/>
        <a:p>
          <a:endParaRPr lang="en-US"/>
        </a:p>
      </dgm:t>
    </dgm:pt>
    <dgm:pt modelId="{8610E6F0-D5D2-4CCA-9926-09B1EEBF5C70}" type="sibTrans" cxnId="{2D29BFD8-FB63-43EE-9971-16F1595C5026}">
      <dgm:prSet/>
      <dgm:spPr/>
      <dgm:t>
        <a:bodyPr/>
        <a:lstStyle/>
        <a:p>
          <a:endParaRPr lang="en-US"/>
        </a:p>
      </dgm:t>
    </dgm:pt>
    <dgm:pt modelId="{8E684466-E3A1-4B62-9D5A-D074BA098EC6}">
      <dgm:prSet phldrT="[Text]"/>
      <dgm:spPr>
        <a:solidFill>
          <a:schemeClr val="accent1"/>
        </a:solidFill>
      </dgm:spPr>
      <dgm:t>
        <a:bodyPr/>
        <a:lstStyle/>
        <a:p>
          <a:r>
            <a:rPr lang="en-US" dirty="0">
              <a:solidFill>
                <a:schemeClr val="tx1"/>
              </a:solidFill>
            </a:rPr>
            <a:t>Para Support</a:t>
          </a:r>
        </a:p>
      </dgm:t>
    </dgm:pt>
    <dgm:pt modelId="{39412F64-7223-477B-B22A-79BD5342EC97}" type="parTrans" cxnId="{091B3363-7335-457D-BE8F-1FBDB946D443}">
      <dgm:prSet/>
      <dgm:spPr/>
      <dgm:t>
        <a:bodyPr/>
        <a:lstStyle/>
        <a:p>
          <a:endParaRPr lang="en-US"/>
        </a:p>
      </dgm:t>
    </dgm:pt>
    <dgm:pt modelId="{387E2FF9-2F5B-46EA-BE57-C25513C37C7C}" type="sibTrans" cxnId="{091B3363-7335-457D-BE8F-1FBDB946D443}">
      <dgm:prSet/>
      <dgm:spPr/>
      <dgm:t>
        <a:bodyPr/>
        <a:lstStyle/>
        <a:p>
          <a:endParaRPr lang="en-US"/>
        </a:p>
      </dgm:t>
    </dgm:pt>
    <dgm:pt modelId="{EF3D3564-8DEB-4AF5-8341-AFBF1CD01FC9}">
      <dgm:prSet phldrT="[Text]"/>
      <dgm:spPr>
        <a:solidFill>
          <a:srgbClr val="FFA7A7"/>
        </a:solidFill>
      </dgm:spPr>
      <dgm:t>
        <a:bodyPr/>
        <a:lstStyle/>
        <a:p>
          <a:r>
            <a:rPr lang="en-US" dirty="0"/>
            <a:t>Hot Passes</a:t>
          </a:r>
        </a:p>
      </dgm:t>
    </dgm:pt>
    <dgm:pt modelId="{56E585E3-467B-464E-9869-594A4E49DEF3}" type="parTrans" cxnId="{28EAAC88-C77F-41E4-96AD-8C179A03314C}">
      <dgm:prSet/>
      <dgm:spPr/>
      <dgm:t>
        <a:bodyPr/>
        <a:lstStyle/>
        <a:p>
          <a:endParaRPr lang="en-US"/>
        </a:p>
      </dgm:t>
    </dgm:pt>
    <dgm:pt modelId="{ED13D791-0737-4240-9BC8-D2BF8B8E52B9}" type="sibTrans" cxnId="{28EAAC88-C77F-41E4-96AD-8C179A03314C}">
      <dgm:prSet/>
      <dgm:spPr/>
      <dgm:t>
        <a:bodyPr/>
        <a:lstStyle/>
        <a:p>
          <a:endParaRPr lang="en-US"/>
        </a:p>
      </dgm:t>
    </dgm:pt>
    <dgm:pt modelId="{ED7CEDF0-D630-49DA-93E9-C47B078B0FE9}">
      <dgm:prSet phldrT="[Text]"/>
      <dgm:spPr>
        <a:solidFill>
          <a:srgbClr val="FFA7A7"/>
        </a:solidFill>
      </dgm:spPr>
      <dgm:t>
        <a:bodyPr/>
        <a:lstStyle/>
        <a:p>
          <a:r>
            <a:rPr lang="en-US" dirty="0"/>
            <a:t>Decision Making</a:t>
          </a:r>
        </a:p>
      </dgm:t>
    </dgm:pt>
    <dgm:pt modelId="{73D5FC16-023B-498B-8A90-C12A0AE4E514}" type="parTrans" cxnId="{011F7EC6-5489-423D-94DC-F248715F549F}">
      <dgm:prSet/>
      <dgm:spPr/>
      <dgm:t>
        <a:bodyPr/>
        <a:lstStyle/>
        <a:p>
          <a:endParaRPr lang="en-US"/>
        </a:p>
      </dgm:t>
    </dgm:pt>
    <dgm:pt modelId="{103975AB-2159-46FC-BC6F-B03F90EBDB9B}" type="sibTrans" cxnId="{011F7EC6-5489-423D-94DC-F248715F549F}">
      <dgm:prSet/>
      <dgm:spPr/>
      <dgm:t>
        <a:bodyPr/>
        <a:lstStyle/>
        <a:p>
          <a:endParaRPr lang="en-US"/>
        </a:p>
      </dgm:t>
    </dgm:pt>
    <dgm:pt modelId="{20E54BCF-DA8D-4814-B364-503810282161}">
      <dgm:prSet phldrT="[Text]"/>
      <dgm:spPr>
        <a:solidFill>
          <a:srgbClr val="FFA7A7"/>
        </a:solidFill>
      </dgm:spPr>
      <dgm:t>
        <a:bodyPr/>
        <a:lstStyle/>
        <a:p>
          <a:r>
            <a:rPr lang="en-US" dirty="0"/>
            <a:t>Academic Skill Building Class</a:t>
          </a:r>
        </a:p>
      </dgm:t>
    </dgm:pt>
    <dgm:pt modelId="{D2D9B6FD-3CE8-4C28-804E-378E155B6FB5}" type="parTrans" cxnId="{C40F9F51-5337-4119-89F6-F5B624ACFAE0}">
      <dgm:prSet/>
      <dgm:spPr/>
      <dgm:t>
        <a:bodyPr/>
        <a:lstStyle/>
        <a:p>
          <a:endParaRPr lang="en-US"/>
        </a:p>
      </dgm:t>
    </dgm:pt>
    <dgm:pt modelId="{65B8D3E5-096F-4654-AA6F-A0C4F02BBFCC}" type="sibTrans" cxnId="{C40F9F51-5337-4119-89F6-F5B624ACFAE0}">
      <dgm:prSet/>
      <dgm:spPr/>
      <dgm:t>
        <a:bodyPr/>
        <a:lstStyle/>
        <a:p>
          <a:endParaRPr lang="en-US"/>
        </a:p>
      </dgm:t>
    </dgm:pt>
    <dgm:pt modelId="{619CC5FF-7E3E-40CF-A6D6-FFB3CD025B2E}">
      <dgm:prSet phldrT="[Text]"/>
      <dgm:spPr/>
      <dgm:t>
        <a:bodyPr/>
        <a:lstStyle/>
        <a:p>
          <a:r>
            <a:rPr lang="en-US" dirty="0"/>
            <a:t>Jacks’ House</a:t>
          </a:r>
        </a:p>
      </dgm:t>
    </dgm:pt>
    <dgm:pt modelId="{7361DB8D-27D1-4D08-BC70-21E8B6AC9A34}" type="parTrans" cxnId="{5171644C-FF68-40E2-8E41-EC07EA2432CA}">
      <dgm:prSet/>
      <dgm:spPr/>
      <dgm:t>
        <a:bodyPr/>
        <a:lstStyle/>
        <a:p>
          <a:endParaRPr lang="en-US"/>
        </a:p>
      </dgm:t>
    </dgm:pt>
    <dgm:pt modelId="{6316C271-AF5A-415E-85F4-7B74F0E67A15}" type="sibTrans" cxnId="{5171644C-FF68-40E2-8E41-EC07EA2432CA}">
      <dgm:prSet/>
      <dgm:spPr/>
      <dgm:t>
        <a:bodyPr/>
        <a:lstStyle/>
        <a:p>
          <a:endParaRPr lang="en-US"/>
        </a:p>
      </dgm:t>
    </dgm:pt>
    <dgm:pt modelId="{B531256F-0D3F-43C0-91DB-D5AC523E0434}">
      <dgm:prSet phldrT="[Text]"/>
      <dgm:spPr/>
      <dgm:t>
        <a:bodyPr/>
        <a:lstStyle/>
        <a:p>
          <a:r>
            <a:rPr lang="en-US" dirty="0"/>
            <a:t>Jack Academy</a:t>
          </a:r>
        </a:p>
      </dgm:t>
    </dgm:pt>
    <dgm:pt modelId="{831AAE29-7A24-41D1-840A-EB6070E93C3C}" type="parTrans" cxnId="{8A436972-1E9C-440F-ABF8-BC06BD31879E}">
      <dgm:prSet/>
      <dgm:spPr/>
      <dgm:t>
        <a:bodyPr/>
        <a:lstStyle/>
        <a:p>
          <a:endParaRPr lang="en-US"/>
        </a:p>
      </dgm:t>
    </dgm:pt>
    <dgm:pt modelId="{1B287BD3-DBFB-444A-9CBD-FC8C47D8E385}" type="sibTrans" cxnId="{8A436972-1E9C-440F-ABF8-BC06BD31879E}">
      <dgm:prSet/>
      <dgm:spPr/>
      <dgm:t>
        <a:bodyPr/>
        <a:lstStyle/>
        <a:p>
          <a:endParaRPr lang="en-US"/>
        </a:p>
      </dgm:t>
    </dgm:pt>
    <dgm:pt modelId="{7DA00B18-6F5E-4D16-99A3-4CDE266B4A33}">
      <dgm:prSet phldrT="[Text]"/>
      <dgm:spPr>
        <a:solidFill>
          <a:schemeClr val="accent1"/>
        </a:solidFill>
      </dgm:spPr>
      <dgm:t>
        <a:bodyPr/>
        <a:lstStyle/>
        <a:p>
          <a:r>
            <a:rPr lang="en-US" dirty="0">
              <a:solidFill>
                <a:schemeClr val="tx1"/>
              </a:solidFill>
            </a:rPr>
            <a:t>Copies of Materials</a:t>
          </a:r>
        </a:p>
      </dgm:t>
    </dgm:pt>
    <dgm:pt modelId="{9A1CC633-648B-4FC5-985C-53AEFB2A2C73}" type="parTrans" cxnId="{AF21DE33-1D02-4951-9F7B-8D6C0BEA1849}">
      <dgm:prSet/>
      <dgm:spPr/>
      <dgm:t>
        <a:bodyPr/>
        <a:lstStyle/>
        <a:p>
          <a:endParaRPr lang="en-US"/>
        </a:p>
      </dgm:t>
    </dgm:pt>
    <dgm:pt modelId="{4FE353E3-65D1-44C6-8F12-2C89C8A86B18}" type="sibTrans" cxnId="{AF21DE33-1D02-4951-9F7B-8D6C0BEA1849}">
      <dgm:prSet/>
      <dgm:spPr/>
      <dgm:t>
        <a:bodyPr/>
        <a:lstStyle/>
        <a:p>
          <a:endParaRPr lang="en-US"/>
        </a:p>
      </dgm:t>
    </dgm:pt>
    <dgm:pt modelId="{DA0B822C-D14D-4730-93B7-99B2581C1E75}">
      <dgm:prSet phldrT="[Text]"/>
      <dgm:spPr>
        <a:solidFill>
          <a:schemeClr val="accent1"/>
        </a:solidFill>
      </dgm:spPr>
      <dgm:t>
        <a:bodyPr/>
        <a:lstStyle/>
        <a:p>
          <a:r>
            <a:rPr lang="en-US" dirty="0">
              <a:solidFill>
                <a:schemeClr val="tx1"/>
              </a:solidFill>
            </a:rPr>
            <a:t>Accommodations &amp; Modifications</a:t>
          </a:r>
        </a:p>
      </dgm:t>
    </dgm:pt>
    <dgm:pt modelId="{0ED7D929-5450-4380-BEA0-756792BA7BAA}" type="parTrans" cxnId="{1A61A3C9-6E9B-463A-8E6E-7DC599473335}">
      <dgm:prSet/>
      <dgm:spPr/>
      <dgm:t>
        <a:bodyPr/>
        <a:lstStyle/>
        <a:p>
          <a:endParaRPr lang="en-US"/>
        </a:p>
      </dgm:t>
    </dgm:pt>
    <dgm:pt modelId="{211A74D9-81D6-404F-898B-53F52D9E21E7}" type="sibTrans" cxnId="{1A61A3C9-6E9B-463A-8E6E-7DC599473335}">
      <dgm:prSet/>
      <dgm:spPr/>
      <dgm:t>
        <a:bodyPr/>
        <a:lstStyle/>
        <a:p>
          <a:endParaRPr lang="en-US"/>
        </a:p>
      </dgm:t>
    </dgm:pt>
    <dgm:pt modelId="{E7AEB373-4A40-4A75-89A2-699BD146B188}">
      <dgm:prSet phldrT="[Text]"/>
      <dgm:spPr>
        <a:solidFill>
          <a:srgbClr val="FFA7A7"/>
        </a:solidFill>
      </dgm:spPr>
      <dgm:t>
        <a:bodyPr/>
        <a:lstStyle/>
        <a:p>
          <a:r>
            <a:rPr lang="en-US" dirty="0"/>
            <a:t>Accommodations &amp; Modifications</a:t>
          </a:r>
        </a:p>
      </dgm:t>
    </dgm:pt>
    <dgm:pt modelId="{83F182A3-C199-4FD7-8EFD-7E40BC6B9CA4}" type="parTrans" cxnId="{E147195A-6CCA-4655-BA53-8E60536DE641}">
      <dgm:prSet/>
      <dgm:spPr/>
      <dgm:t>
        <a:bodyPr/>
        <a:lstStyle/>
        <a:p>
          <a:endParaRPr lang="en-US"/>
        </a:p>
      </dgm:t>
    </dgm:pt>
    <dgm:pt modelId="{C0F089A5-B096-43ED-A264-7FF5FAFA6573}" type="sibTrans" cxnId="{E147195A-6CCA-4655-BA53-8E60536DE641}">
      <dgm:prSet/>
      <dgm:spPr/>
      <dgm:t>
        <a:bodyPr/>
        <a:lstStyle/>
        <a:p>
          <a:endParaRPr lang="en-US"/>
        </a:p>
      </dgm:t>
    </dgm:pt>
    <dgm:pt modelId="{2C46FAA9-7689-4160-AF05-1A9F4B663128}" type="pres">
      <dgm:prSet presAssocID="{BE916FEC-0A73-46CB-898F-9A71F8D640CA}" presName="linearFlow" presStyleCnt="0">
        <dgm:presLayoutVars>
          <dgm:dir/>
          <dgm:animLvl val="lvl"/>
          <dgm:resizeHandles/>
        </dgm:presLayoutVars>
      </dgm:prSet>
      <dgm:spPr/>
    </dgm:pt>
    <dgm:pt modelId="{FFE42A0F-722A-4BC7-9C10-2927DC36DBC7}" type="pres">
      <dgm:prSet presAssocID="{39E75ACE-DA58-4CD7-AF19-A0E1DA7161FB}" presName="compositeNode" presStyleCnt="0">
        <dgm:presLayoutVars>
          <dgm:bulletEnabled val="1"/>
        </dgm:presLayoutVars>
      </dgm:prSet>
      <dgm:spPr/>
    </dgm:pt>
    <dgm:pt modelId="{67666E16-A87B-478B-81E8-7FFACDD4AF63}" type="pres">
      <dgm:prSet presAssocID="{39E75ACE-DA58-4CD7-AF19-A0E1DA7161FB}" presName="image" presStyleLbl="fgImgPlace1" presStyleIdx="0" presStyleCnt="3"/>
      <dgm:spPr>
        <a:prstGeom prst="triangle">
          <a:avLst/>
        </a:prstGeom>
        <a:solidFill>
          <a:schemeClr val="accent3"/>
        </a:solidFill>
      </dgm:spPr>
    </dgm:pt>
    <dgm:pt modelId="{8C435118-4316-483D-BD26-3A43D269FA47}" type="pres">
      <dgm:prSet presAssocID="{39E75ACE-DA58-4CD7-AF19-A0E1DA7161FB}" presName="childNode" presStyleLbl="node1" presStyleIdx="0" presStyleCnt="3" custLinFactNeighborX="404" custLinFactNeighborY="1990">
        <dgm:presLayoutVars>
          <dgm:bulletEnabled val="1"/>
        </dgm:presLayoutVars>
      </dgm:prSet>
      <dgm:spPr/>
    </dgm:pt>
    <dgm:pt modelId="{BA310BB9-D440-4E1D-BA53-29CA633355D6}" type="pres">
      <dgm:prSet presAssocID="{39E75ACE-DA58-4CD7-AF19-A0E1DA7161FB}" presName="parentNode" presStyleLbl="revTx" presStyleIdx="0" presStyleCnt="3">
        <dgm:presLayoutVars>
          <dgm:chMax val="0"/>
          <dgm:bulletEnabled val="1"/>
        </dgm:presLayoutVars>
      </dgm:prSet>
      <dgm:spPr/>
    </dgm:pt>
    <dgm:pt modelId="{9100E389-C1EC-414B-9F3F-AE973A49CEB2}" type="pres">
      <dgm:prSet presAssocID="{313615B3-3ECE-4420-916B-38A1FDA68333}" presName="sibTrans" presStyleCnt="0"/>
      <dgm:spPr/>
    </dgm:pt>
    <dgm:pt modelId="{C59695D6-4420-425D-A10A-142B1E76AA63}" type="pres">
      <dgm:prSet presAssocID="{95942B07-252E-4A1C-84EC-643F98D4475E}" presName="compositeNode" presStyleCnt="0">
        <dgm:presLayoutVars>
          <dgm:bulletEnabled val="1"/>
        </dgm:presLayoutVars>
      </dgm:prSet>
      <dgm:spPr/>
    </dgm:pt>
    <dgm:pt modelId="{C706A54F-0068-4296-ACD1-854F27C9F00D}" type="pres">
      <dgm:prSet presAssocID="{95942B07-252E-4A1C-84EC-643F98D4475E}" presName="image" presStyleLbl="fgImgPlace1" presStyleIdx="1" presStyleCnt="3"/>
      <dgm:spPr>
        <a:prstGeom prst="triangle">
          <a:avLst/>
        </a:prstGeom>
        <a:solidFill>
          <a:schemeClr val="accent1">
            <a:lumMod val="60000"/>
            <a:lumOff val="40000"/>
          </a:schemeClr>
        </a:solidFill>
      </dgm:spPr>
    </dgm:pt>
    <dgm:pt modelId="{4A0D2296-618C-4A7F-9A35-81094248A8E5}" type="pres">
      <dgm:prSet presAssocID="{95942B07-252E-4A1C-84EC-643F98D4475E}" presName="childNode" presStyleLbl="node1" presStyleIdx="1" presStyleCnt="3">
        <dgm:presLayoutVars>
          <dgm:bulletEnabled val="1"/>
        </dgm:presLayoutVars>
      </dgm:prSet>
      <dgm:spPr/>
    </dgm:pt>
    <dgm:pt modelId="{B6A7534F-539D-4602-9923-80456E6075F8}" type="pres">
      <dgm:prSet presAssocID="{95942B07-252E-4A1C-84EC-643F98D4475E}" presName="parentNode" presStyleLbl="revTx" presStyleIdx="1" presStyleCnt="3">
        <dgm:presLayoutVars>
          <dgm:chMax val="0"/>
          <dgm:bulletEnabled val="1"/>
        </dgm:presLayoutVars>
      </dgm:prSet>
      <dgm:spPr/>
    </dgm:pt>
    <dgm:pt modelId="{F828469C-45A2-4599-8007-D93540680336}" type="pres">
      <dgm:prSet presAssocID="{381D2915-38A2-46FD-8290-FAC145C38694}" presName="sibTrans" presStyleCnt="0"/>
      <dgm:spPr/>
    </dgm:pt>
    <dgm:pt modelId="{BB4C5B47-69AC-4994-B2CF-0D2CE4E821B3}" type="pres">
      <dgm:prSet presAssocID="{44BD061E-F3EF-4316-AF2B-1526F2D60337}" presName="compositeNode" presStyleCnt="0">
        <dgm:presLayoutVars>
          <dgm:bulletEnabled val="1"/>
        </dgm:presLayoutVars>
      </dgm:prSet>
      <dgm:spPr/>
    </dgm:pt>
    <dgm:pt modelId="{52CE0C88-4434-464F-8704-7E2BE74FDD0B}" type="pres">
      <dgm:prSet presAssocID="{44BD061E-F3EF-4316-AF2B-1526F2D60337}" presName="image" presStyleLbl="fgImgPlace1" presStyleIdx="2" presStyleCnt="3"/>
      <dgm:spPr>
        <a:prstGeom prst="triangle">
          <a:avLst/>
        </a:prstGeom>
        <a:solidFill>
          <a:srgbClr val="F0D4D1"/>
        </a:solidFill>
      </dgm:spPr>
    </dgm:pt>
    <dgm:pt modelId="{573CC0E8-C50C-4A57-954C-0AC91665B99B}" type="pres">
      <dgm:prSet presAssocID="{44BD061E-F3EF-4316-AF2B-1526F2D60337}" presName="childNode" presStyleLbl="node1" presStyleIdx="2" presStyleCnt="3">
        <dgm:presLayoutVars>
          <dgm:bulletEnabled val="1"/>
        </dgm:presLayoutVars>
      </dgm:prSet>
      <dgm:spPr/>
    </dgm:pt>
    <dgm:pt modelId="{BCE068E7-F9CA-4550-A587-30B6A50F75A9}" type="pres">
      <dgm:prSet presAssocID="{44BD061E-F3EF-4316-AF2B-1526F2D60337}" presName="parentNode" presStyleLbl="revTx" presStyleIdx="2" presStyleCnt="3">
        <dgm:presLayoutVars>
          <dgm:chMax val="0"/>
          <dgm:bulletEnabled val="1"/>
        </dgm:presLayoutVars>
      </dgm:prSet>
      <dgm:spPr/>
    </dgm:pt>
  </dgm:ptLst>
  <dgm:cxnLst>
    <dgm:cxn modelId="{11451F0F-392D-4BD4-89C5-1D338A01F6A8}" type="presOf" srcId="{59D0C258-B508-434E-AE46-A73C12DD879B}" destId="{8C435118-4316-483D-BD26-3A43D269FA47}" srcOrd="0" destOrd="0" presId="urn:microsoft.com/office/officeart/2005/8/layout/hList2"/>
    <dgm:cxn modelId="{3F50721B-A9DD-421F-8B53-941855563EA2}" type="presOf" srcId="{E7AEB373-4A40-4A75-89A2-699BD146B188}" destId="{573CC0E8-C50C-4A57-954C-0AC91665B99B}" srcOrd="0" destOrd="6" presId="urn:microsoft.com/office/officeart/2005/8/layout/hList2"/>
    <dgm:cxn modelId="{72BED323-D9ED-4CD9-842E-2FF83C246BAF}" type="presOf" srcId="{491E2F47-BAAF-4D23-8C2D-4F43D6397DA2}" destId="{8C435118-4316-483D-BD26-3A43D269FA47}" srcOrd="0" destOrd="5" presId="urn:microsoft.com/office/officeart/2005/8/layout/hList2"/>
    <dgm:cxn modelId="{E730F026-5417-4BBF-8232-EB92CBF762C7}" type="presOf" srcId="{0163908B-0FE2-4198-800A-E1EB0E0AFA50}" destId="{8C435118-4316-483D-BD26-3A43D269FA47}" srcOrd="0" destOrd="1" presId="urn:microsoft.com/office/officeart/2005/8/layout/hList2"/>
    <dgm:cxn modelId="{06229228-19F8-4E53-A0D5-971A2FDC4582}" type="presOf" srcId="{ED7CEDF0-D630-49DA-93E9-C47B078B0FE9}" destId="{573CC0E8-C50C-4A57-954C-0AC91665B99B}" srcOrd="0" destOrd="4" presId="urn:microsoft.com/office/officeart/2005/8/layout/hList2"/>
    <dgm:cxn modelId="{AF21DE33-1D02-4951-9F7B-8D6C0BEA1849}" srcId="{95942B07-252E-4A1C-84EC-643F98D4475E}" destId="{7DA00B18-6F5E-4D16-99A3-4CDE266B4A33}" srcOrd="4" destOrd="0" parTransId="{9A1CC633-648B-4FC5-985C-53AEFB2A2C73}" sibTransId="{4FE353E3-65D1-44C6-8F12-2C89C8A86B18}"/>
    <dgm:cxn modelId="{5E391639-F189-444B-9542-055F210602FC}" type="presOf" srcId="{44BD061E-F3EF-4316-AF2B-1526F2D60337}" destId="{BCE068E7-F9CA-4550-A587-30B6A50F75A9}" srcOrd="0" destOrd="0" presId="urn:microsoft.com/office/officeart/2005/8/layout/hList2"/>
    <dgm:cxn modelId="{A3223761-D136-4C5F-B61C-DB279E105E67}" type="presOf" srcId="{7DA00B18-6F5E-4D16-99A3-4CDE266B4A33}" destId="{4A0D2296-618C-4A7F-9A35-81094248A8E5}" srcOrd="0" destOrd="4" presId="urn:microsoft.com/office/officeart/2005/8/layout/hList2"/>
    <dgm:cxn modelId="{0B64B562-7256-4E29-BBAC-0A40C38BFAF0}" type="presOf" srcId="{1BA2CB86-7D42-4049-B934-DB4286F7E844}" destId="{573CC0E8-C50C-4A57-954C-0AC91665B99B}" srcOrd="0" destOrd="1" presId="urn:microsoft.com/office/officeart/2005/8/layout/hList2"/>
    <dgm:cxn modelId="{091B3363-7335-457D-BE8F-1FBDB946D443}" srcId="{95942B07-252E-4A1C-84EC-643F98D4475E}" destId="{8E684466-E3A1-4B62-9D5A-D074BA098EC6}" srcOrd="3" destOrd="0" parTransId="{39412F64-7223-477B-B22A-79BD5342EC97}" sibTransId="{387E2FF9-2F5B-46EA-BE57-C25513C37C7C}"/>
    <dgm:cxn modelId="{5A407B46-A434-420B-83A7-81BA757BB415}" type="presOf" srcId="{71BB37ED-F189-4A1B-9B5E-D639E7886360}" destId="{573CC0E8-C50C-4A57-954C-0AC91665B99B}" srcOrd="0" destOrd="0" presId="urn:microsoft.com/office/officeart/2005/8/layout/hList2"/>
    <dgm:cxn modelId="{41624568-D3FF-4076-BEEE-13E2E3496A67}" srcId="{BE916FEC-0A73-46CB-898F-9A71F8D640CA}" destId="{95942B07-252E-4A1C-84EC-643F98D4475E}" srcOrd="1" destOrd="0" parTransId="{92F95B7A-1CE3-47FB-8366-827DDED61618}" sibTransId="{381D2915-38A2-46FD-8290-FAC145C38694}"/>
    <dgm:cxn modelId="{5171644C-FF68-40E2-8E41-EC07EA2432CA}" srcId="{39E75ACE-DA58-4CD7-AF19-A0E1DA7161FB}" destId="{619CC5FF-7E3E-40CF-A6D6-FFB3CD025B2E}" srcOrd="2" destOrd="0" parTransId="{7361DB8D-27D1-4D08-BC70-21E8B6AC9A34}" sibTransId="{6316C271-AF5A-415E-85F4-7B74F0E67A15}"/>
    <dgm:cxn modelId="{502D0E4D-8579-42C6-B3E1-7C6E03B24475}" type="presOf" srcId="{799BBF8F-1970-4731-9CC8-EC8EC7D6CECB}" destId="{573CC0E8-C50C-4A57-954C-0AC91665B99B}" srcOrd="0" destOrd="2" presId="urn:microsoft.com/office/officeart/2005/8/layout/hList2"/>
    <dgm:cxn modelId="{2CE9206E-6790-481F-956D-2A490E61A62B}" srcId="{39E75ACE-DA58-4CD7-AF19-A0E1DA7161FB}" destId="{491E2F47-BAAF-4D23-8C2D-4F43D6397DA2}" srcOrd="5" destOrd="0" parTransId="{0425723E-9862-46FA-B0BA-72C3B398970E}" sibTransId="{F1BE59D8-D464-4F73-A35E-6C7ABD86AD91}"/>
    <dgm:cxn modelId="{8F63AC50-6132-4BD7-97F5-F0E5C1ED7754}" type="presOf" srcId="{39E75ACE-DA58-4CD7-AF19-A0E1DA7161FB}" destId="{BA310BB9-D440-4E1D-BA53-29CA633355D6}" srcOrd="0" destOrd="0" presId="urn:microsoft.com/office/officeart/2005/8/layout/hList2"/>
    <dgm:cxn modelId="{C40F9F51-5337-4119-89F6-F5B624ACFAE0}" srcId="{44BD061E-F3EF-4316-AF2B-1526F2D60337}" destId="{20E54BCF-DA8D-4814-B364-503810282161}" srcOrd="5" destOrd="0" parTransId="{D2D9B6FD-3CE8-4C28-804E-378E155B6FB5}" sibTransId="{65B8D3E5-096F-4654-AA6F-A0C4F02BBFCC}"/>
    <dgm:cxn modelId="{8A436972-1E9C-440F-ABF8-BC06BD31879E}" srcId="{39E75ACE-DA58-4CD7-AF19-A0E1DA7161FB}" destId="{B531256F-0D3F-43C0-91DB-D5AC523E0434}" srcOrd="3" destOrd="0" parTransId="{831AAE29-7A24-41D1-840A-EB6070E93C3C}" sibTransId="{1B287BD3-DBFB-444A-9CBD-FC8C47D8E385}"/>
    <dgm:cxn modelId="{6AE3B673-9B8B-4142-BA30-7B4EE8C8EA76}" type="presOf" srcId="{20E54BCF-DA8D-4814-B364-503810282161}" destId="{573CC0E8-C50C-4A57-954C-0AC91665B99B}" srcOrd="0" destOrd="5" presId="urn:microsoft.com/office/officeart/2005/8/layout/hList2"/>
    <dgm:cxn modelId="{E147195A-6CCA-4655-BA53-8E60536DE641}" srcId="{44BD061E-F3EF-4316-AF2B-1526F2D60337}" destId="{E7AEB373-4A40-4A75-89A2-699BD146B188}" srcOrd="6" destOrd="0" parTransId="{83F182A3-C199-4FD7-8EFD-7E40BC6B9CA4}" sibTransId="{C0F089A5-B096-43ED-A264-7FF5FAFA6573}"/>
    <dgm:cxn modelId="{D0BED67B-E0D2-4322-814F-21C0B27B0A95}" srcId="{44BD061E-F3EF-4316-AF2B-1526F2D60337}" destId="{1BA2CB86-7D42-4049-B934-DB4286F7E844}" srcOrd="1" destOrd="0" parTransId="{F3B579DD-9630-481B-89DE-816AE4CF7AD2}" sibTransId="{557B5B4C-82A9-46AA-8F87-2C2133E91D19}"/>
    <dgm:cxn modelId="{1E5D4282-5836-46E0-8033-BAC209229747}" type="presOf" srcId="{8E684466-E3A1-4B62-9D5A-D074BA098EC6}" destId="{4A0D2296-618C-4A7F-9A35-81094248A8E5}" srcOrd="0" destOrd="3" presId="urn:microsoft.com/office/officeart/2005/8/layout/hList2"/>
    <dgm:cxn modelId="{E9E68783-2B1F-416E-8646-C17FD022EC1A}" type="presOf" srcId="{0D9C95C3-4DD0-4AB9-B2AE-BA855245561F}" destId="{8C435118-4316-483D-BD26-3A43D269FA47}" srcOrd="0" destOrd="4" presId="urn:microsoft.com/office/officeart/2005/8/layout/hList2"/>
    <dgm:cxn modelId="{ACEF4187-FB71-4C0C-B72A-C84564728AC3}" srcId="{95942B07-252E-4A1C-84EC-643F98D4475E}" destId="{4281A2DC-8EE3-4D5A-A0A9-7B269A74F42F}" srcOrd="1" destOrd="0" parTransId="{C7D52E15-61E1-4419-8F66-BBB7A5B5A507}" sibTransId="{7C601042-BFB7-47D8-A05E-BE089320F20E}"/>
    <dgm:cxn modelId="{28EAAC88-C77F-41E4-96AD-8C179A03314C}" srcId="{44BD061E-F3EF-4316-AF2B-1526F2D60337}" destId="{EF3D3564-8DEB-4AF5-8341-AFBF1CD01FC9}" srcOrd="3" destOrd="0" parTransId="{56E585E3-467B-464E-9869-594A4E49DEF3}" sibTransId="{ED13D791-0737-4240-9BC8-D2BF8B8E52B9}"/>
    <dgm:cxn modelId="{440A2389-B3E1-4081-ADD3-F1C0DFFA6B10}" type="presOf" srcId="{8AA7603F-9CBA-467C-8C2B-A6EBD1F5A972}" destId="{4A0D2296-618C-4A7F-9A35-81094248A8E5}" srcOrd="0" destOrd="0" presId="urn:microsoft.com/office/officeart/2005/8/layout/hList2"/>
    <dgm:cxn modelId="{0B4FB492-3230-4F25-B54B-645F539FD2C2}" type="presOf" srcId="{B531256F-0D3F-43C0-91DB-D5AC523E0434}" destId="{8C435118-4316-483D-BD26-3A43D269FA47}" srcOrd="0" destOrd="3" presId="urn:microsoft.com/office/officeart/2005/8/layout/hList2"/>
    <dgm:cxn modelId="{08EE3693-0813-42C6-A90C-DDCA461F8162}" type="presOf" srcId="{BE916FEC-0A73-46CB-898F-9A71F8D640CA}" destId="{2C46FAA9-7689-4160-AF05-1A9F4B663128}" srcOrd="0" destOrd="0" presId="urn:microsoft.com/office/officeart/2005/8/layout/hList2"/>
    <dgm:cxn modelId="{2DAD3D9D-43B6-421F-9730-0A62145C59FB}" type="presOf" srcId="{DA0B822C-D14D-4730-93B7-99B2581C1E75}" destId="{4A0D2296-618C-4A7F-9A35-81094248A8E5}" srcOrd="0" destOrd="5" presId="urn:microsoft.com/office/officeart/2005/8/layout/hList2"/>
    <dgm:cxn modelId="{A93805A9-AFFD-465E-895D-65E756E4393D}" srcId="{BE916FEC-0A73-46CB-898F-9A71F8D640CA}" destId="{44BD061E-F3EF-4316-AF2B-1526F2D60337}" srcOrd="2" destOrd="0" parTransId="{33BF2A25-5836-476F-A9AE-66AAD2AA3F3F}" sibTransId="{11D83AE8-F4B7-4903-ACA7-C8A638CE7DCB}"/>
    <dgm:cxn modelId="{FDF829AC-E64D-4926-8992-7523AAE0D63C}" srcId="{44BD061E-F3EF-4316-AF2B-1526F2D60337}" destId="{71BB37ED-F189-4A1B-9B5E-D639E7886360}" srcOrd="0" destOrd="0" parTransId="{47B23E4A-6A42-4565-826D-74049999F8E2}" sibTransId="{36C199AE-E4AD-4611-88FB-EFEE74431B6F}"/>
    <dgm:cxn modelId="{3A58AAAE-EB63-430A-A01E-8E93C007CA50}" srcId="{BE916FEC-0A73-46CB-898F-9A71F8D640CA}" destId="{39E75ACE-DA58-4CD7-AF19-A0E1DA7161FB}" srcOrd="0" destOrd="0" parTransId="{F4756C23-7171-4135-8E26-E9BD86BDA3AC}" sibTransId="{313615B3-3ECE-4420-916B-38A1FDA68333}"/>
    <dgm:cxn modelId="{C78C62B8-FCBB-4766-BC3D-3C9AB1EC9AD8}" type="presOf" srcId="{95942B07-252E-4A1C-84EC-643F98D4475E}" destId="{B6A7534F-539D-4602-9923-80456E6075F8}" srcOrd="0" destOrd="0" presId="urn:microsoft.com/office/officeart/2005/8/layout/hList2"/>
    <dgm:cxn modelId="{011F7EC6-5489-423D-94DC-F248715F549F}" srcId="{44BD061E-F3EF-4316-AF2B-1526F2D60337}" destId="{ED7CEDF0-D630-49DA-93E9-C47B078B0FE9}" srcOrd="4" destOrd="0" parTransId="{73D5FC16-023B-498B-8A90-C12A0AE4E514}" sibTransId="{103975AB-2159-46FC-BC6F-B03F90EBDB9B}"/>
    <dgm:cxn modelId="{1A61A3C9-6E9B-463A-8E6E-7DC599473335}" srcId="{95942B07-252E-4A1C-84EC-643F98D4475E}" destId="{DA0B822C-D14D-4730-93B7-99B2581C1E75}" srcOrd="5" destOrd="0" parTransId="{0ED7D929-5450-4380-BEA0-756792BA7BAA}" sibTransId="{211A74D9-81D6-404F-898B-53F52D9E21E7}"/>
    <dgm:cxn modelId="{B403C8CC-4884-45C2-8C5F-92E972DE8FDD}" type="presOf" srcId="{7AF80588-0FFB-4B1E-A97D-04A9B90B96F9}" destId="{4A0D2296-618C-4A7F-9A35-81094248A8E5}" srcOrd="0" destOrd="2" presId="urn:microsoft.com/office/officeart/2005/8/layout/hList2"/>
    <dgm:cxn modelId="{2D29BFD8-FB63-43EE-9971-16F1595C5026}" srcId="{44BD061E-F3EF-4316-AF2B-1526F2D60337}" destId="{799BBF8F-1970-4731-9CC8-EC8EC7D6CECB}" srcOrd="2" destOrd="0" parTransId="{A56E748B-999E-423B-9E3E-EBBC73672471}" sibTransId="{8610E6F0-D5D2-4CCA-9926-09B1EEBF5C70}"/>
    <dgm:cxn modelId="{151004DD-3FD9-49E4-A939-2294F9FB4D95}" srcId="{95942B07-252E-4A1C-84EC-643F98D4475E}" destId="{7AF80588-0FFB-4B1E-A97D-04A9B90B96F9}" srcOrd="2" destOrd="0" parTransId="{0B679BF5-D8D0-4269-A03B-1FD64DD2B802}" sibTransId="{A167E9C4-56CC-43E0-8358-CE845EB05C7C}"/>
    <dgm:cxn modelId="{E98CC3DF-76E3-44E9-AD79-E18F97B9033D}" type="presOf" srcId="{EF3D3564-8DEB-4AF5-8341-AFBF1CD01FC9}" destId="{573CC0E8-C50C-4A57-954C-0AC91665B99B}" srcOrd="0" destOrd="3" presId="urn:microsoft.com/office/officeart/2005/8/layout/hList2"/>
    <dgm:cxn modelId="{8D8CEDE8-CB59-474A-8F80-B4C801B11203}" srcId="{39E75ACE-DA58-4CD7-AF19-A0E1DA7161FB}" destId="{0163908B-0FE2-4198-800A-E1EB0E0AFA50}" srcOrd="1" destOrd="0" parTransId="{1BF0D1E8-3EEB-40D4-A417-D5E57F51CF06}" sibTransId="{35A9471B-5362-45C9-BCDF-289A16B2BDCD}"/>
    <dgm:cxn modelId="{F8253FE9-57C3-4056-AF0E-A1311044AF5D}" type="presOf" srcId="{4281A2DC-8EE3-4D5A-A0A9-7B269A74F42F}" destId="{4A0D2296-618C-4A7F-9A35-81094248A8E5}" srcOrd="0" destOrd="1" presId="urn:microsoft.com/office/officeart/2005/8/layout/hList2"/>
    <dgm:cxn modelId="{CC112DEC-1E62-4EFF-BB83-BD9413CF553A}" srcId="{39E75ACE-DA58-4CD7-AF19-A0E1DA7161FB}" destId="{59D0C258-B508-434E-AE46-A73C12DD879B}" srcOrd="0" destOrd="0" parTransId="{B7CB992C-3899-42B3-91A0-04B22A1E5E82}" sibTransId="{230C9503-12B5-40CF-8022-BE6276799887}"/>
    <dgm:cxn modelId="{1F83DCEC-2850-4468-9079-67BFE68B2309}" type="presOf" srcId="{619CC5FF-7E3E-40CF-A6D6-FFB3CD025B2E}" destId="{8C435118-4316-483D-BD26-3A43D269FA47}" srcOrd="0" destOrd="2" presId="urn:microsoft.com/office/officeart/2005/8/layout/hList2"/>
    <dgm:cxn modelId="{2688D2F7-2954-4F3B-9D9D-BA9B75246CBA}" srcId="{39E75ACE-DA58-4CD7-AF19-A0E1DA7161FB}" destId="{0D9C95C3-4DD0-4AB9-B2AE-BA855245561F}" srcOrd="4" destOrd="0" parTransId="{B27389A5-11E0-415D-B218-EEBDE044244C}" sibTransId="{163B567B-AE6A-41B8-98BF-412A36FE4481}"/>
    <dgm:cxn modelId="{2312FCFB-A9F6-4A2D-BAC8-93B6E9DD5104}" srcId="{95942B07-252E-4A1C-84EC-643F98D4475E}" destId="{8AA7603F-9CBA-467C-8C2B-A6EBD1F5A972}" srcOrd="0" destOrd="0" parTransId="{FFD1A6CA-705C-4891-B759-D62058316518}" sibTransId="{D628E8B4-EF3A-4181-944C-29C2776AA730}"/>
    <dgm:cxn modelId="{93147337-EE5B-419A-BA9C-812B7BFB60B6}" type="presParOf" srcId="{2C46FAA9-7689-4160-AF05-1A9F4B663128}" destId="{FFE42A0F-722A-4BC7-9C10-2927DC36DBC7}" srcOrd="0" destOrd="0" presId="urn:microsoft.com/office/officeart/2005/8/layout/hList2"/>
    <dgm:cxn modelId="{20CF491A-887C-4221-B31E-5BB70399A63B}" type="presParOf" srcId="{FFE42A0F-722A-4BC7-9C10-2927DC36DBC7}" destId="{67666E16-A87B-478B-81E8-7FFACDD4AF63}" srcOrd="0" destOrd="0" presId="urn:microsoft.com/office/officeart/2005/8/layout/hList2"/>
    <dgm:cxn modelId="{966405E2-256F-48A6-90D2-B08232642C4E}" type="presParOf" srcId="{FFE42A0F-722A-4BC7-9C10-2927DC36DBC7}" destId="{8C435118-4316-483D-BD26-3A43D269FA47}" srcOrd="1" destOrd="0" presId="urn:microsoft.com/office/officeart/2005/8/layout/hList2"/>
    <dgm:cxn modelId="{EE2EFBD4-E81A-44CB-A2F4-3270CD307173}" type="presParOf" srcId="{FFE42A0F-722A-4BC7-9C10-2927DC36DBC7}" destId="{BA310BB9-D440-4E1D-BA53-29CA633355D6}" srcOrd="2" destOrd="0" presId="urn:microsoft.com/office/officeart/2005/8/layout/hList2"/>
    <dgm:cxn modelId="{67A5524E-1BD6-48F2-8887-777F08174338}" type="presParOf" srcId="{2C46FAA9-7689-4160-AF05-1A9F4B663128}" destId="{9100E389-C1EC-414B-9F3F-AE973A49CEB2}" srcOrd="1" destOrd="0" presId="urn:microsoft.com/office/officeart/2005/8/layout/hList2"/>
    <dgm:cxn modelId="{418B6FAD-D821-443C-882A-7818D8BC1962}" type="presParOf" srcId="{2C46FAA9-7689-4160-AF05-1A9F4B663128}" destId="{C59695D6-4420-425D-A10A-142B1E76AA63}" srcOrd="2" destOrd="0" presId="urn:microsoft.com/office/officeart/2005/8/layout/hList2"/>
    <dgm:cxn modelId="{9AE035B0-C25C-43D6-8F2B-49CD69A3CCA5}" type="presParOf" srcId="{C59695D6-4420-425D-A10A-142B1E76AA63}" destId="{C706A54F-0068-4296-ACD1-854F27C9F00D}" srcOrd="0" destOrd="0" presId="urn:microsoft.com/office/officeart/2005/8/layout/hList2"/>
    <dgm:cxn modelId="{4A16E0D7-C261-4B0D-B3F1-EFA9F639710E}" type="presParOf" srcId="{C59695D6-4420-425D-A10A-142B1E76AA63}" destId="{4A0D2296-618C-4A7F-9A35-81094248A8E5}" srcOrd="1" destOrd="0" presId="urn:microsoft.com/office/officeart/2005/8/layout/hList2"/>
    <dgm:cxn modelId="{E1BAF712-666A-4E61-8FD8-36011686205D}" type="presParOf" srcId="{C59695D6-4420-425D-A10A-142B1E76AA63}" destId="{B6A7534F-539D-4602-9923-80456E6075F8}" srcOrd="2" destOrd="0" presId="urn:microsoft.com/office/officeart/2005/8/layout/hList2"/>
    <dgm:cxn modelId="{C76E199B-04B1-4EFB-888C-D1DC2D007AC9}" type="presParOf" srcId="{2C46FAA9-7689-4160-AF05-1A9F4B663128}" destId="{F828469C-45A2-4599-8007-D93540680336}" srcOrd="3" destOrd="0" presId="urn:microsoft.com/office/officeart/2005/8/layout/hList2"/>
    <dgm:cxn modelId="{920F87CA-60BC-472A-BAF9-E4447BE2B4D6}" type="presParOf" srcId="{2C46FAA9-7689-4160-AF05-1A9F4B663128}" destId="{BB4C5B47-69AC-4994-B2CF-0D2CE4E821B3}" srcOrd="4" destOrd="0" presId="urn:microsoft.com/office/officeart/2005/8/layout/hList2"/>
    <dgm:cxn modelId="{E06B6316-55CF-4EF4-A790-20DEBF0F03C5}" type="presParOf" srcId="{BB4C5B47-69AC-4994-B2CF-0D2CE4E821B3}" destId="{52CE0C88-4434-464F-8704-7E2BE74FDD0B}" srcOrd="0" destOrd="0" presId="urn:microsoft.com/office/officeart/2005/8/layout/hList2"/>
    <dgm:cxn modelId="{967EB811-60AB-4A3F-8E5A-E80CC8FDA3A8}" type="presParOf" srcId="{BB4C5B47-69AC-4994-B2CF-0D2CE4E821B3}" destId="{573CC0E8-C50C-4A57-954C-0AC91665B99B}" srcOrd="1" destOrd="0" presId="urn:microsoft.com/office/officeart/2005/8/layout/hList2"/>
    <dgm:cxn modelId="{E48D23ED-E0EB-4942-B6FC-3BDD4809ED6A}" type="presParOf" srcId="{BB4C5B47-69AC-4994-B2CF-0D2CE4E821B3}" destId="{BCE068E7-F9CA-4550-A587-30B6A50F75A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9756A0E-D754-411F-99CF-8DE685AE1D0A}"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C3A538E2-4846-45A4-A6FA-2BC83BC4AF34}">
      <dgm:prSet phldrT="[Text]"/>
      <dgm:spPr/>
      <dgm:t>
        <a:bodyPr/>
        <a:lstStyle/>
        <a:p>
          <a:r>
            <a:rPr lang="en-US" dirty="0"/>
            <a:t>Customization</a:t>
          </a:r>
        </a:p>
      </dgm:t>
    </dgm:pt>
    <dgm:pt modelId="{298AC79F-9C81-47BD-A15B-F7FA55FB1AE5}" type="parTrans" cxnId="{806283A5-9D5C-4C7A-B7C2-E087A1D5385D}">
      <dgm:prSet/>
      <dgm:spPr/>
      <dgm:t>
        <a:bodyPr/>
        <a:lstStyle/>
        <a:p>
          <a:endParaRPr lang="en-US"/>
        </a:p>
      </dgm:t>
    </dgm:pt>
    <dgm:pt modelId="{22904785-8BAE-46EE-A995-C423D2946637}" type="sibTrans" cxnId="{806283A5-9D5C-4C7A-B7C2-E087A1D5385D}">
      <dgm:prSet/>
      <dgm:spPr/>
      <dgm:t>
        <a:bodyPr/>
        <a:lstStyle/>
        <a:p>
          <a:endParaRPr lang="en-US"/>
        </a:p>
      </dgm:t>
    </dgm:pt>
    <dgm:pt modelId="{B0FE2454-0772-42FA-9C5B-71A98CD4A2A9}">
      <dgm:prSet phldrT="[Text]"/>
      <dgm:spPr/>
      <dgm:t>
        <a:bodyPr/>
        <a:lstStyle/>
        <a:p>
          <a:r>
            <a:rPr lang="en-US" dirty="0"/>
            <a:t>Mindset</a:t>
          </a:r>
        </a:p>
      </dgm:t>
    </dgm:pt>
    <dgm:pt modelId="{0285E493-6FC0-4C87-8DF6-3D04E6297FFF}" type="parTrans" cxnId="{1C69965F-AF06-4D6A-8DF5-7C077DA1EFFE}">
      <dgm:prSet/>
      <dgm:spPr/>
      <dgm:t>
        <a:bodyPr/>
        <a:lstStyle/>
        <a:p>
          <a:endParaRPr lang="en-US"/>
        </a:p>
      </dgm:t>
    </dgm:pt>
    <dgm:pt modelId="{24E5E8D6-C508-4240-A24F-BA7F9F7905C7}" type="sibTrans" cxnId="{1C69965F-AF06-4D6A-8DF5-7C077DA1EFFE}">
      <dgm:prSet/>
      <dgm:spPr/>
      <dgm:t>
        <a:bodyPr/>
        <a:lstStyle/>
        <a:p>
          <a:endParaRPr lang="en-US"/>
        </a:p>
      </dgm:t>
    </dgm:pt>
    <dgm:pt modelId="{C5AFAA41-D2DD-4AF5-A6D8-4DF7A7092BC1}">
      <dgm:prSet phldrT="[Text]"/>
      <dgm:spPr/>
      <dgm:t>
        <a:bodyPr/>
        <a:lstStyle/>
        <a:p>
          <a:r>
            <a:rPr lang="en-US" dirty="0"/>
            <a:t>Systematic </a:t>
          </a:r>
        </a:p>
      </dgm:t>
    </dgm:pt>
    <dgm:pt modelId="{5CA36926-C687-4FF2-AE84-4B71F2E7B543}" type="parTrans" cxnId="{887F9AF5-9F6F-422E-B1E8-83C3997D7577}">
      <dgm:prSet/>
      <dgm:spPr/>
      <dgm:t>
        <a:bodyPr/>
        <a:lstStyle/>
        <a:p>
          <a:endParaRPr lang="en-US"/>
        </a:p>
      </dgm:t>
    </dgm:pt>
    <dgm:pt modelId="{4AD0C691-59E9-4D6B-BC22-78AF441627AA}" type="sibTrans" cxnId="{887F9AF5-9F6F-422E-B1E8-83C3997D7577}">
      <dgm:prSet/>
      <dgm:spPr/>
      <dgm:t>
        <a:bodyPr/>
        <a:lstStyle/>
        <a:p>
          <a:endParaRPr lang="en-US"/>
        </a:p>
      </dgm:t>
    </dgm:pt>
    <dgm:pt modelId="{405F414D-F684-4FEE-A738-F2051AC622E8}" type="pres">
      <dgm:prSet presAssocID="{79756A0E-D754-411F-99CF-8DE685AE1D0A}" presName="Name0" presStyleCnt="0">
        <dgm:presLayoutVars>
          <dgm:dir/>
          <dgm:animLvl val="lvl"/>
          <dgm:resizeHandles val="exact"/>
        </dgm:presLayoutVars>
      </dgm:prSet>
      <dgm:spPr/>
    </dgm:pt>
    <dgm:pt modelId="{BEDA0881-0B71-4627-904D-D998DAB4BC2F}" type="pres">
      <dgm:prSet presAssocID="{C3A538E2-4846-45A4-A6FA-2BC83BC4AF34}" presName="parTxOnly" presStyleLbl="node1" presStyleIdx="0" presStyleCnt="3">
        <dgm:presLayoutVars>
          <dgm:chMax val="0"/>
          <dgm:chPref val="0"/>
          <dgm:bulletEnabled val="1"/>
        </dgm:presLayoutVars>
      </dgm:prSet>
      <dgm:spPr/>
    </dgm:pt>
    <dgm:pt modelId="{E0F6FC54-1EDB-4C95-BBBA-E7703CD50BC5}" type="pres">
      <dgm:prSet presAssocID="{22904785-8BAE-46EE-A995-C423D2946637}" presName="parTxOnlySpace" presStyleCnt="0"/>
      <dgm:spPr/>
    </dgm:pt>
    <dgm:pt modelId="{3D4664AB-89D2-4F17-8EA8-A8A985EE3AAD}" type="pres">
      <dgm:prSet presAssocID="{B0FE2454-0772-42FA-9C5B-71A98CD4A2A9}" presName="parTxOnly" presStyleLbl="node1" presStyleIdx="1" presStyleCnt="3">
        <dgm:presLayoutVars>
          <dgm:chMax val="0"/>
          <dgm:chPref val="0"/>
          <dgm:bulletEnabled val="1"/>
        </dgm:presLayoutVars>
      </dgm:prSet>
      <dgm:spPr/>
    </dgm:pt>
    <dgm:pt modelId="{5AEF8481-9F27-4938-9126-580FCE49AC60}" type="pres">
      <dgm:prSet presAssocID="{24E5E8D6-C508-4240-A24F-BA7F9F7905C7}" presName="parTxOnlySpace" presStyleCnt="0"/>
      <dgm:spPr/>
    </dgm:pt>
    <dgm:pt modelId="{570BE9F9-960F-41D9-BAF7-533E835A36B8}" type="pres">
      <dgm:prSet presAssocID="{C5AFAA41-D2DD-4AF5-A6D8-4DF7A7092BC1}" presName="parTxOnly" presStyleLbl="node1" presStyleIdx="2" presStyleCnt="3">
        <dgm:presLayoutVars>
          <dgm:chMax val="0"/>
          <dgm:chPref val="0"/>
          <dgm:bulletEnabled val="1"/>
        </dgm:presLayoutVars>
      </dgm:prSet>
      <dgm:spPr/>
    </dgm:pt>
  </dgm:ptLst>
  <dgm:cxnLst>
    <dgm:cxn modelId="{1C69965F-AF06-4D6A-8DF5-7C077DA1EFFE}" srcId="{79756A0E-D754-411F-99CF-8DE685AE1D0A}" destId="{B0FE2454-0772-42FA-9C5B-71A98CD4A2A9}" srcOrd="1" destOrd="0" parTransId="{0285E493-6FC0-4C87-8DF6-3D04E6297FFF}" sibTransId="{24E5E8D6-C508-4240-A24F-BA7F9F7905C7}"/>
    <dgm:cxn modelId="{D10AFD48-6D81-4481-A850-35DF09077AE7}" type="presOf" srcId="{B0FE2454-0772-42FA-9C5B-71A98CD4A2A9}" destId="{3D4664AB-89D2-4F17-8EA8-A8A985EE3AAD}" srcOrd="0" destOrd="0" presId="urn:microsoft.com/office/officeart/2005/8/layout/chevron1"/>
    <dgm:cxn modelId="{E9D93794-BC1C-494F-A360-EE139618A163}" type="presOf" srcId="{C3A538E2-4846-45A4-A6FA-2BC83BC4AF34}" destId="{BEDA0881-0B71-4627-904D-D998DAB4BC2F}" srcOrd="0" destOrd="0" presId="urn:microsoft.com/office/officeart/2005/8/layout/chevron1"/>
    <dgm:cxn modelId="{806283A5-9D5C-4C7A-B7C2-E087A1D5385D}" srcId="{79756A0E-D754-411F-99CF-8DE685AE1D0A}" destId="{C3A538E2-4846-45A4-A6FA-2BC83BC4AF34}" srcOrd="0" destOrd="0" parTransId="{298AC79F-9C81-47BD-A15B-F7FA55FB1AE5}" sibTransId="{22904785-8BAE-46EE-A995-C423D2946637}"/>
    <dgm:cxn modelId="{173828C0-5764-418C-B8A5-BE8FE5B0669B}" type="presOf" srcId="{79756A0E-D754-411F-99CF-8DE685AE1D0A}" destId="{405F414D-F684-4FEE-A738-F2051AC622E8}" srcOrd="0" destOrd="0" presId="urn:microsoft.com/office/officeart/2005/8/layout/chevron1"/>
    <dgm:cxn modelId="{119A6FEE-EF56-42CB-89D3-43334EEA05FB}" type="presOf" srcId="{C5AFAA41-D2DD-4AF5-A6D8-4DF7A7092BC1}" destId="{570BE9F9-960F-41D9-BAF7-533E835A36B8}" srcOrd="0" destOrd="0" presId="urn:microsoft.com/office/officeart/2005/8/layout/chevron1"/>
    <dgm:cxn modelId="{887F9AF5-9F6F-422E-B1E8-83C3997D7577}" srcId="{79756A0E-D754-411F-99CF-8DE685AE1D0A}" destId="{C5AFAA41-D2DD-4AF5-A6D8-4DF7A7092BC1}" srcOrd="2" destOrd="0" parTransId="{5CA36926-C687-4FF2-AE84-4B71F2E7B543}" sibTransId="{4AD0C691-59E9-4D6B-BC22-78AF441627AA}"/>
    <dgm:cxn modelId="{0E52F172-FD6D-4FC1-B32C-71C9F22AF224}" type="presParOf" srcId="{405F414D-F684-4FEE-A738-F2051AC622E8}" destId="{BEDA0881-0B71-4627-904D-D998DAB4BC2F}" srcOrd="0" destOrd="0" presId="urn:microsoft.com/office/officeart/2005/8/layout/chevron1"/>
    <dgm:cxn modelId="{6567F25E-4C7D-47DD-B990-10F838FDFEF6}" type="presParOf" srcId="{405F414D-F684-4FEE-A738-F2051AC622E8}" destId="{E0F6FC54-1EDB-4C95-BBBA-E7703CD50BC5}" srcOrd="1" destOrd="0" presId="urn:microsoft.com/office/officeart/2005/8/layout/chevron1"/>
    <dgm:cxn modelId="{932ED2AD-67CA-4E30-8F7F-437CABE84AA3}" type="presParOf" srcId="{405F414D-F684-4FEE-A738-F2051AC622E8}" destId="{3D4664AB-89D2-4F17-8EA8-A8A985EE3AAD}" srcOrd="2" destOrd="0" presId="urn:microsoft.com/office/officeart/2005/8/layout/chevron1"/>
    <dgm:cxn modelId="{06AABD5F-54BF-44D0-A401-48BCFAFC934A}" type="presParOf" srcId="{405F414D-F684-4FEE-A738-F2051AC622E8}" destId="{5AEF8481-9F27-4938-9126-580FCE49AC60}" srcOrd="3" destOrd="0" presId="urn:microsoft.com/office/officeart/2005/8/layout/chevron1"/>
    <dgm:cxn modelId="{233DD275-2BD7-4371-B29E-A0E0029D1653}" type="presParOf" srcId="{405F414D-F684-4FEE-A738-F2051AC622E8}" destId="{570BE9F9-960F-41D9-BAF7-533E835A36B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B78896B-B017-411A-B0A7-8B699E08FD83}"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E4F79518-37F5-4342-9C50-C2278030D03E}">
      <dgm:prSet phldrT="[Text]"/>
      <dgm:spPr/>
      <dgm:t>
        <a:bodyPr/>
        <a:lstStyle/>
        <a:p>
          <a:r>
            <a:rPr lang="en-US" dirty="0"/>
            <a:t>Hiring</a:t>
          </a:r>
        </a:p>
      </dgm:t>
    </dgm:pt>
    <dgm:pt modelId="{1742DD90-A847-488B-A706-FD5A827AB793}" type="parTrans" cxnId="{FB0FD80C-7BC8-406E-B8EC-E726C2AA0E35}">
      <dgm:prSet/>
      <dgm:spPr/>
      <dgm:t>
        <a:bodyPr/>
        <a:lstStyle/>
        <a:p>
          <a:endParaRPr lang="en-US"/>
        </a:p>
      </dgm:t>
    </dgm:pt>
    <dgm:pt modelId="{B4DCB405-70BB-4E73-B61E-60A780AFF3EA}" type="sibTrans" cxnId="{FB0FD80C-7BC8-406E-B8EC-E726C2AA0E35}">
      <dgm:prSet/>
      <dgm:spPr/>
      <dgm:t>
        <a:bodyPr/>
        <a:lstStyle/>
        <a:p>
          <a:endParaRPr lang="en-US"/>
        </a:p>
      </dgm:t>
    </dgm:pt>
    <dgm:pt modelId="{E0A2B5FF-DC45-4697-A331-FC5FD685AC64}">
      <dgm:prSet phldrT="[Text]"/>
      <dgm:spPr/>
      <dgm:t>
        <a:bodyPr/>
        <a:lstStyle/>
        <a:p>
          <a:r>
            <a:rPr lang="en-US" dirty="0"/>
            <a:t>Targeted PD</a:t>
          </a:r>
        </a:p>
      </dgm:t>
    </dgm:pt>
    <dgm:pt modelId="{0ACBBE3B-615E-4811-923F-1E160A4FF1DA}" type="parTrans" cxnId="{6DD49CF4-91AD-4A13-B9A1-EBC6537FC4AD}">
      <dgm:prSet/>
      <dgm:spPr/>
      <dgm:t>
        <a:bodyPr/>
        <a:lstStyle/>
        <a:p>
          <a:endParaRPr lang="en-US"/>
        </a:p>
      </dgm:t>
    </dgm:pt>
    <dgm:pt modelId="{1BFB09F8-F760-43F6-8B3F-8874013F8FC6}" type="sibTrans" cxnId="{6DD49CF4-91AD-4A13-B9A1-EBC6537FC4AD}">
      <dgm:prSet/>
      <dgm:spPr/>
      <dgm:t>
        <a:bodyPr/>
        <a:lstStyle/>
        <a:p>
          <a:endParaRPr lang="en-US"/>
        </a:p>
      </dgm:t>
    </dgm:pt>
    <dgm:pt modelId="{D9947F6F-65B0-4E19-B244-A8D27C9CFA03}">
      <dgm:prSet phldrT="[Text]"/>
      <dgm:spPr/>
      <dgm:t>
        <a:bodyPr/>
        <a:lstStyle/>
        <a:p>
          <a:r>
            <a:rPr lang="en-US" dirty="0"/>
            <a:t>Encouraging Risk-taking</a:t>
          </a:r>
        </a:p>
      </dgm:t>
    </dgm:pt>
    <dgm:pt modelId="{3BFB9D35-AABC-4FF9-8493-EE3CCE375076}" type="parTrans" cxnId="{7D3534CC-3C38-41BA-AD77-7305F321B547}">
      <dgm:prSet/>
      <dgm:spPr/>
      <dgm:t>
        <a:bodyPr/>
        <a:lstStyle/>
        <a:p>
          <a:endParaRPr lang="en-US"/>
        </a:p>
      </dgm:t>
    </dgm:pt>
    <dgm:pt modelId="{3CB7BDAE-A7AA-4946-BA92-D69044437B11}" type="sibTrans" cxnId="{7D3534CC-3C38-41BA-AD77-7305F321B547}">
      <dgm:prSet/>
      <dgm:spPr/>
      <dgm:t>
        <a:bodyPr/>
        <a:lstStyle/>
        <a:p>
          <a:endParaRPr lang="en-US"/>
        </a:p>
      </dgm:t>
    </dgm:pt>
    <dgm:pt modelId="{7E2C54DD-C4FC-470B-BF9D-D16893BD11C2}">
      <dgm:prSet phldrT="[Text]"/>
      <dgm:spPr/>
      <dgm:t>
        <a:bodyPr/>
        <a:lstStyle/>
        <a:p>
          <a:r>
            <a:rPr lang="en-US" dirty="0"/>
            <a:t>100% AVID trained staff</a:t>
          </a:r>
        </a:p>
      </dgm:t>
    </dgm:pt>
    <dgm:pt modelId="{DBF7F4BA-9492-4CAD-83D1-D952F7EEF1AB}" type="parTrans" cxnId="{3DA43362-89F6-4783-93CF-6B0C021E51EB}">
      <dgm:prSet/>
      <dgm:spPr/>
      <dgm:t>
        <a:bodyPr/>
        <a:lstStyle/>
        <a:p>
          <a:endParaRPr lang="en-US"/>
        </a:p>
      </dgm:t>
    </dgm:pt>
    <dgm:pt modelId="{2A98985E-AF42-4921-B488-AE711C7A3288}" type="sibTrans" cxnId="{3DA43362-89F6-4783-93CF-6B0C021E51EB}">
      <dgm:prSet/>
      <dgm:spPr/>
      <dgm:t>
        <a:bodyPr/>
        <a:lstStyle/>
        <a:p>
          <a:endParaRPr lang="en-US"/>
        </a:p>
      </dgm:t>
    </dgm:pt>
    <dgm:pt modelId="{9A2EBAAC-0935-4D4C-823A-BAFBBBEB5ECB}">
      <dgm:prSet phldrT="[Text]"/>
      <dgm:spPr/>
      <dgm:t>
        <a:bodyPr/>
        <a:lstStyle/>
        <a:p>
          <a:r>
            <a:rPr lang="en-US" dirty="0"/>
            <a:t>Offering and providing continuous support</a:t>
          </a:r>
        </a:p>
      </dgm:t>
    </dgm:pt>
    <dgm:pt modelId="{ECD22BEA-71AD-44C3-8946-C487DB510E19}" type="parTrans" cxnId="{9ED9F0C8-21F4-4EBE-8EC8-5388F32074D8}">
      <dgm:prSet/>
      <dgm:spPr/>
      <dgm:t>
        <a:bodyPr/>
        <a:lstStyle/>
        <a:p>
          <a:endParaRPr lang="en-US"/>
        </a:p>
      </dgm:t>
    </dgm:pt>
    <dgm:pt modelId="{673907BE-B067-486A-9DF4-11A2B8472246}" type="sibTrans" cxnId="{9ED9F0C8-21F4-4EBE-8EC8-5388F32074D8}">
      <dgm:prSet/>
      <dgm:spPr/>
      <dgm:t>
        <a:bodyPr/>
        <a:lstStyle/>
        <a:p>
          <a:endParaRPr lang="en-US"/>
        </a:p>
      </dgm:t>
    </dgm:pt>
    <dgm:pt modelId="{D58A9905-B49A-41CA-8EFA-CF1EB42225AA}">
      <dgm:prSet phldrT="[Text]"/>
      <dgm:spPr/>
      <dgm:t>
        <a:bodyPr/>
        <a:lstStyle/>
        <a:p>
          <a:r>
            <a:rPr lang="en-US" dirty="0"/>
            <a:t>Gentle Pressure, Relentless Applied </a:t>
          </a:r>
        </a:p>
      </dgm:t>
    </dgm:pt>
    <dgm:pt modelId="{7DA685EA-0B73-4C1C-B799-96668F2DFA7E}" type="parTrans" cxnId="{16237D3C-1D7F-462F-B322-2EF3A0143354}">
      <dgm:prSet/>
      <dgm:spPr/>
      <dgm:t>
        <a:bodyPr/>
        <a:lstStyle/>
        <a:p>
          <a:endParaRPr lang="en-US"/>
        </a:p>
      </dgm:t>
    </dgm:pt>
    <dgm:pt modelId="{CC2C41A4-2A7D-4B20-A85B-86BAC6DEFCC2}" type="sibTrans" cxnId="{16237D3C-1D7F-462F-B322-2EF3A0143354}">
      <dgm:prSet/>
      <dgm:spPr/>
      <dgm:t>
        <a:bodyPr/>
        <a:lstStyle/>
        <a:p>
          <a:endParaRPr lang="en-US"/>
        </a:p>
      </dgm:t>
    </dgm:pt>
    <dgm:pt modelId="{65B3739E-BEF8-48A3-B64E-04FCA253DC2A}" type="pres">
      <dgm:prSet presAssocID="{CB78896B-B017-411A-B0A7-8B699E08FD83}" presName="linearFlow" presStyleCnt="0">
        <dgm:presLayoutVars>
          <dgm:dir/>
          <dgm:animLvl val="lvl"/>
          <dgm:resizeHandles val="exact"/>
        </dgm:presLayoutVars>
      </dgm:prSet>
      <dgm:spPr/>
    </dgm:pt>
    <dgm:pt modelId="{22F65C7A-DFA7-4E5B-8975-FDF9C066325C}" type="pres">
      <dgm:prSet presAssocID="{E4F79518-37F5-4342-9C50-C2278030D03E}" presName="composite" presStyleCnt="0"/>
      <dgm:spPr/>
    </dgm:pt>
    <dgm:pt modelId="{F7A63662-74EF-4B2E-BD68-F1846EB3C494}" type="pres">
      <dgm:prSet presAssocID="{E4F79518-37F5-4342-9C50-C2278030D03E}" presName="parTx" presStyleLbl="node1" presStyleIdx="0" presStyleCnt="3">
        <dgm:presLayoutVars>
          <dgm:chMax val="0"/>
          <dgm:chPref val="0"/>
          <dgm:bulletEnabled val="1"/>
        </dgm:presLayoutVars>
      </dgm:prSet>
      <dgm:spPr/>
    </dgm:pt>
    <dgm:pt modelId="{8AF4A741-D2D8-454D-BE62-49F5D0EA1EE9}" type="pres">
      <dgm:prSet presAssocID="{E4F79518-37F5-4342-9C50-C2278030D03E}" presName="parSh" presStyleLbl="node1" presStyleIdx="0" presStyleCnt="3"/>
      <dgm:spPr/>
    </dgm:pt>
    <dgm:pt modelId="{4234EF1A-FDA6-4AC1-B043-C7940C6563EA}" type="pres">
      <dgm:prSet presAssocID="{E4F79518-37F5-4342-9C50-C2278030D03E}" presName="desTx" presStyleLbl="fgAcc1" presStyleIdx="0" presStyleCnt="3">
        <dgm:presLayoutVars>
          <dgm:bulletEnabled val="1"/>
        </dgm:presLayoutVars>
      </dgm:prSet>
      <dgm:spPr/>
    </dgm:pt>
    <dgm:pt modelId="{CFB9E8D1-5511-4DFD-B8C0-CCBA77E41D1B}" type="pres">
      <dgm:prSet presAssocID="{B4DCB405-70BB-4E73-B61E-60A780AFF3EA}" presName="sibTrans" presStyleLbl="sibTrans2D1" presStyleIdx="0" presStyleCnt="2"/>
      <dgm:spPr/>
    </dgm:pt>
    <dgm:pt modelId="{66032C0E-ECC5-4879-B5F1-46C870E00CEB}" type="pres">
      <dgm:prSet presAssocID="{B4DCB405-70BB-4E73-B61E-60A780AFF3EA}" presName="connTx" presStyleLbl="sibTrans2D1" presStyleIdx="0" presStyleCnt="2"/>
      <dgm:spPr/>
    </dgm:pt>
    <dgm:pt modelId="{3C434E85-ECD6-4DB3-9662-AC5D8A760C52}" type="pres">
      <dgm:prSet presAssocID="{D9947F6F-65B0-4E19-B244-A8D27C9CFA03}" presName="composite" presStyleCnt="0"/>
      <dgm:spPr/>
    </dgm:pt>
    <dgm:pt modelId="{8745BCCE-67D7-425F-96FA-9599EB703675}" type="pres">
      <dgm:prSet presAssocID="{D9947F6F-65B0-4E19-B244-A8D27C9CFA03}" presName="parTx" presStyleLbl="node1" presStyleIdx="0" presStyleCnt="3">
        <dgm:presLayoutVars>
          <dgm:chMax val="0"/>
          <dgm:chPref val="0"/>
          <dgm:bulletEnabled val="1"/>
        </dgm:presLayoutVars>
      </dgm:prSet>
      <dgm:spPr/>
    </dgm:pt>
    <dgm:pt modelId="{8A5D5E9C-BE50-4D44-A228-526F490CA2B9}" type="pres">
      <dgm:prSet presAssocID="{D9947F6F-65B0-4E19-B244-A8D27C9CFA03}" presName="parSh" presStyleLbl="node1" presStyleIdx="1" presStyleCnt="3"/>
      <dgm:spPr/>
    </dgm:pt>
    <dgm:pt modelId="{59BD0100-B173-40A9-8688-492344C91F0A}" type="pres">
      <dgm:prSet presAssocID="{D9947F6F-65B0-4E19-B244-A8D27C9CFA03}" presName="desTx" presStyleLbl="fgAcc1" presStyleIdx="1" presStyleCnt="3">
        <dgm:presLayoutVars>
          <dgm:bulletEnabled val="1"/>
        </dgm:presLayoutVars>
      </dgm:prSet>
      <dgm:spPr/>
    </dgm:pt>
    <dgm:pt modelId="{00B845B6-E95A-49BC-8D2C-E2041D8DC0C5}" type="pres">
      <dgm:prSet presAssocID="{3CB7BDAE-A7AA-4946-BA92-D69044437B11}" presName="sibTrans" presStyleLbl="sibTrans2D1" presStyleIdx="1" presStyleCnt="2"/>
      <dgm:spPr/>
    </dgm:pt>
    <dgm:pt modelId="{8C148A5F-9E8A-487F-ACE4-8C5CFDD9EC01}" type="pres">
      <dgm:prSet presAssocID="{3CB7BDAE-A7AA-4946-BA92-D69044437B11}" presName="connTx" presStyleLbl="sibTrans2D1" presStyleIdx="1" presStyleCnt="2"/>
      <dgm:spPr/>
    </dgm:pt>
    <dgm:pt modelId="{3B7B2C99-BB2F-4C20-824B-3BCB6ADCAB4D}" type="pres">
      <dgm:prSet presAssocID="{9A2EBAAC-0935-4D4C-823A-BAFBBBEB5ECB}" presName="composite" presStyleCnt="0"/>
      <dgm:spPr/>
    </dgm:pt>
    <dgm:pt modelId="{54FE1D23-3289-4458-B275-51F3E114AF47}" type="pres">
      <dgm:prSet presAssocID="{9A2EBAAC-0935-4D4C-823A-BAFBBBEB5ECB}" presName="parTx" presStyleLbl="node1" presStyleIdx="1" presStyleCnt="3">
        <dgm:presLayoutVars>
          <dgm:chMax val="0"/>
          <dgm:chPref val="0"/>
          <dgm:bulletEnabled val="1"/>
        </dgm:presLayoutVars>
      </dgm:prSet>
      <dgm:spPr/>
    </dgm:pt>
    <dgm:pt modelId="{33A4A537-8BA5-4CEB-BDB8-CBBFA6AB07B6}" type="pres">
      <dgm:prSet presAssocID="{9A2EBAAC-0935-4D4C-823A-BAFBBBEB5ECB}" presName="parSh" presStyleLbl="node1" presStyleIdx="2" presStyleCnt="3"/>
      <dgm:spPr/>
    </dgm:pt>
    <dgm:pt modelId="{E644B406-C646-42F0-9E93-BAB921C54B33}" type="pres">
      <dgm:prSet presAssocID="{9A2EBAAC-0935-4D4C-823A-BAFBBBEB5ECB}" presName="desTx" presStyleLbl="fgAcc1" presStyleIdx="2" presStyleCnt="3">
        <dgm:presLayoutVars>
          <dgm:bulletEnabled val="1"/>
        </dgm:presLayoutVars>
      </dgm:prSet>
      <dgm:spPr/>
    </dgm:pt>
  </dgm:ptLst>
  <dgm:cxnLst>
    <dgm:cxn modelId="{FB0FD80C-7BC8-406E-B8EC-E726C2AA0E35}" srcId="{CB78896B-B017-411A-B0A7-8B699E08FD83}" destId="{E4F79518-37F5-4342-9C50-C2278030D03E}" srcOrd="0" destOrd="0" parTransId="{1742DD90-A847-488B-A706-FD5A827AB793}" sibTransId="{B4DCB405-70BB-4E73-B61E-60A780AFF3EA}"/>
    <dgm:cxn modelId="{ADE58A19-E425-42DE-A162-F44AD28577D9}" type="presOf" srcId="{3CB7BDAE-A7AA-4946-BA92-D69044437B11}" destId="{8C148A5F-9E8A-487F-ACE4-8C5CFDD9EC01}" srcOrd="1" destOrd="0" presId="urn:microsoft.com/office/officeart/2005/8/layout/process3"/>
    <dgm:cxn modelId="{32180D1B-BDDE-4E43-94D9-1AFE19FD5D9D}" type="presOf" srcId="{E4F79518-37F5-4342-9C50-C2278030D03E}" destId="{F7A63662-74EF-4B2E-BD68-F1846EB3C494}" srcOrd="0" destOrd="0" presId="urn:microsoft.com/office/officeart/2005/8/layout/process3"/>
    <dgm:cxn modelId="{3C5B5523-1C55-48D9-9F61-95F5BF663865}" type="presOf" srcId="{E4F79518-37F5-4342-9C50-C2278030D03E}" destId="{8AF4A741-D2D8-454D-BE62-49F5D0EA1EE9}" srcOrd="1" destOrd="0" presId="urn:microsoft.com/office/officeart/2005/8/layout/process3"/>
    <dgm:cxn modelId="{962B542C-3D89-428A-A134-29810E32F8FD}" type="presOf" srcId="{D58A9905-B49A-41CA-8EFA-CF1EB42225AA}" destId="{E644B406-C646-42F0-9E93-BAB921C54B33}" srcOrd="0" destOrd="0" presId="urn:microsoft.com/office/officeart/2005/8/layout/process3"/>
    <dgm:cxn modelId="{B44C7036-9207-4CF4-B01C-FAA5C1FF37B7}" type="presOf" srcId="{9A2EBAAC-0935-4D4C-823A-BAFBBBEB5ECB}" destId="{54FE1D23-3289-4458-B275-51F3E114AF47}" srcOrd="0" destOrd="0" presId="urn:microsoft.com/office/officeart/2005/8/layout/process3"/>
    <dgm:cxn modelId="{DD8C523A-4FDC-4B54-A272-AB4D7891E407}" type="presOf" srcId="{D9947F6F-65B0-4E19-B244-A8D27C9CFA03}" destId="{8A5D5E9C-BE50-4D44-A228-526F490CA2B9}" srcOrd="1" destOrd="0" presId="urn:microsoft.com/office/officeart/2005/8/layout/process3"/>
    <dgm:cxn modelId="{16237D3C-1D7F-462F-B322-2EF3A0143354}" srcId="{9A2EBAAC-0935-4D4C-823A-BAFBBBEB5ECB}" destId="{D58A9905-B49A-41CA-8EFA-CF1EB42225AA}" srcOrd="0" destOrd="0" parTransId="{7DA685EA-0B73-4C1C-B799-96668F2DFA7E}" sibTransId="{CC2C41A4-2A7D-4B20-A85B-86BAC6DEFCC2}"/>
    <dgm:cxn modelId="{821B075B-3C9D-480C-8BF6-DBE30A4D3BD4}" type="presOf" srcId="{7E2C54DD-C4FC-470B-BF9D-D16893BD11C2}" destId="{59BD0100-B173-40A9-8688-492344C91F0A}" srcOrd="0" destOrd="0" presId="urn:microsoft.com/office/officeart/2005/8/layout/process3"/>
    <dgm:cxn modelId="{3DA43362-89F6-4783-93CF-6B0C021E51EB}" srcId="{D9947F6F-65B0-4E19-B244-A8D27C9CFA03}" destId="{7E2C54DD-C4FC-470B-BF9D-D16893BD11C2}" srcOrd="0" destOrd="0" parTransId="{DBF7F4BA-9492-4CAD-83D1-D952F7EEF1AB}" sibTransId="{2A98985E-AF42-4921-B488-AE711C7A3288}"/>
    <dgm:cxn modelId="{56627942-D515-415C-9860-FD452FC66402}" type="presOf" srcId="{CB78896B-B017-411A-B0A7-8B699E08FD83}" destId="{65B3739E-BEF8-48A3-B64E-04FCA253DC2A}" srcOrd="0" destOrd="0" presId="urn:microsoft.com/office/officeart/2005/8/layout/process3"/>
    <dgm:cxn modelId="{B09BEF4A-D824-4015-B773-DE17083A96AB}" type="presOf" srcId="{D9947F6F-65B0-4E19-B244-A8D27C9CFA03}" destId="{8745BCCE-67D7-425F-96FA-9599EB703675}" srcOrd="0" destOrd="0" presId="urn:microsoft.com/office/officeart/2005/8/layout/process3"/>
    <dgm:cxn modelId="{7600E658-4CB8-4116-BF32-26DDAC498671}" type="presOf" srcId="{3CB7BDAE-A7AA-4946-BA92-D69044437B11}" destId="{00B845B6-E95A-49BC-8D2C-E2041D8DC0C5}" srcOrd="0" destOrd="0" presId="urn:microsoft.com/office/officeart/2005/8/layout/process3"/>
    <dgm:cxn modelId="{64B19885-2E0F-4D58-AC30-1F2EB700D793}" type="presOf" srcId="{B4DCB405-70BB-4E73-B61E-60A780AFF3EA}" destId="{CFB9E8D1-5511-4DFD-B8C0-CCBA77E41D1B}" srcOrd="0" destOrd="0" presId="urn:microsoft.com/office/officeart/2005/8/layout/process3"/>
    <dgm:cxn modelId="{4D51529D-5AB5-47FE-9153-616555CB5E7E}" type="presOf" srcId="{9A2EBAAC-0935-4D4C-823A-BAFBBBEB5ECB}" destId="{33A4A537-8BA5-4CEB-BDB8-CBBFA6AB07B6}" srcOrd="1" destOrd="0" presId="urn:microsoft.com/office/officeart/2005/8/layout/process3"/>
    <dgm:cxn modelId="{4B88C3A7-8BDD-47C5-B936-F8512B7B1D5D}" type="presOf" srcId="{E0A2B5FF-DC45-4697-A331-FC5FD685AC64}" destId="{4234EF1A-FDA6-4AC1-B043-C7940C6563EA}" srcOrd="0" destOrd="0" presId="urn:microsoft.com/office/officeart/2005/8/layout/process3"/>
    <dgm:cxn modelId="{9ED9F0C8-21F4-4EBE-8EC8-5388F32074D8}" srcId="{CB78896B-B017-411A-B0A7-8B699E08FD83}" destId="{9A2EBAAC-0935-4D4C-823A-BAFBBBEB5ECB}" srcOrd="2" destOrd="0" parTransId="{ECD22BEA-71AD-44C3-8946-C487DB510E19}" sibTransId="{673907BE-B067-486A-9DF4-11A2B8472246}"/>
    <dgm:cxn modelId="{7D3534CC-3C38-41BA-AD77-7305F321B547}" srcId="{CB78896B-B017-411A-B0A7-8B699E08FD83}" destId="{D9947F6F-65B0-4E19-B244-A8D27C9CFA03}" srcOrd="1" destOrd="0" parTransId="{3BFB9D35-AABC-4FF9-8493-EE3CCE375076}" sibTransId="{3CB7BDAE-A7AA-4946-BA92-D69044437B11}"/>
    <dgm:cxn modelId="{B33B90DC-9E1E-4830-9CAA-D3323AC03856}" type="presOf" srcId="{B4DCB405-70BB-4E73-B61E-60A780AFF3EA}" destId="{66032C0E-ECC5-4879-B5F1-46C870E00CEB}" srcOrd="1" destOrd="0" presId="urn:microsoft.com/office/officeart/2005/8/layout/process3"/>
    <dgm:cxn modelId="{6DD49CF4-91AD-4A13-B9A1-EBC6537FC4AD}" srcId="{E4F79518-37F5-4342-9C50-C2278030D03E}" destId="{E0A2B5FF-DC45-4697-A331-FC5FD685AC64}" srcOrd="0" destOrd="0" parTransId="{0ACBBE3B-615E-4811-923F-1E160A4FF1DA}" sibTransId="{1BFB09F8-F760-43F6-8B3F-8874013F8FC6}"/>
    <dgm:cxn modelId="{1923121E-A9C6-481A-B51E-E5B85A7A3F2F}" type="presParOf" srcId="{65B3739E-BEF8-48A3-B64E-04FCA253DC2A}" destId="{22F65C7A-DFA7-4E5B-8975-FDF9C066325C}" srcOrd="0" destOrd="0" presId="urn:microsoft.com/office/officeart/2005/8/layout/process3"/>
    <dgm:cxn modelId="{ABE99ED4-8929-4142-9D6B-5D17584F4C3A}" type="presParOf" srcId="{22F65C7A-DFA7-4E5B-8975-FDF9C066325C}" destId="{F7A63662-74EF-4B2E-BD68-F1846EB3C494}" srcOrd="0" destOrd="0" presId="urn:microsoft.com/office/officeart/2005/8/layout/process3"/>
    <dgm:cxn modelId="{632EAF11-5789-45AC-B679-E2410F2B65B5}" type="presParOf" srcId="{22F65C7A-DFA7-4E5B-8975-FDF9C066325C}" destId="{8AF4A741-D2D8-454D-BE62-49F5D0EA1EE9}" srcOrd="1" destOrd="0" presId="urn:microsoft.com/office/officeart/2005/8/layout/process3"/>
    <dgm:cxn modelId="{F31326A2-5C1F-4D69-9A63-961603F33235}" type="presParOf" srcId="{22F65C7A-DFA7-4E5B-8975-FDF9C066325C}" destId="{4234EF1A-FDA6-4AC1-B043-C7940C6563EA}" srcOrd="2" destOrd="0" presId="urn:microsoft.com/office/officeart/2005/8/layout/process3"/>
    <dgm:cxn modelId="{C1A43427-2184-4EE4-9832-851F3BD33A04}" type="presParOf" srcId="{65B3739E-BEF8-48A3-B64E-04FCA253DC2A}" destId="{CFB9E8D1-5511-4DFD-B8C0-CCBA77E41D1B}" srcOrd="1" destOrd="0" presId="urn:microsoft.com/office/officeart/2005/8/layout/process3"/>
    <dgm:cxn modelId="{73291A88-8BF5-40A4-9440-09EBAB7C8AD2}" type="presParOf" srcId="{CFB9E8D1-5511-4DFD-B8C0-CCBA77E41D1B}" destId="{66032C0E-ECC5-4879-B5F1-46C870E00CEB}" srcOrd="0" destOrd="0" presId="urn:microsoft.com/office/officeart/2005/8/layout/process3"/>
    <dgm:cxn modelId="{EB72DEF9-BA9F-4B93-9880-3BAFEA7E82E5}" type="presParOf" srcId="{65B3739E-BEF8-48A3-B64E-04FCA253DC2A}" destId="{3C434E85-ECD6-4DB3-9662-AC5D8A760C52}" srcOrd="2" destOrd="0" presId="urn:microsoft.com/office/officeart/2005/8/layout/process3"/>
    <dgm:cxn modelId="{E9EF68EE-EB4E-4AB5-8907-89E9659F01F3}" type="presParOf" srcId="{3C434E85-ECD6-4DB3-9662-AC5D8A760C52}" destId="{8745BCCE-67D7-425F-96FA-9599EB703675}" srcOrd="0" destOrd="0" presId="urn:microsoft.com/office/officeart/2005/8/layout/process3"/>
    <dgm:cxn modelId="{D1DB52C5-522C-43AF-A6AC-CDC5AB6FB76E}" type="presParOf" srcId="{3C434E85-ECD6-4DB3-9662-AC5D8A760C52}" destId="{8A5D5E9C-BE50-4D44-A228-526F490CA2B9}" srcOrd="1" destOrd="0" presId="urn:microsoft.com/office/officeart/2005/8/layout/process3"/>
    <dgm:cxn modelId="{849B5F28-25C9-4225-A347-5928A660464E}" type="presParOf" srcId="{3C434E85-ECD6-4DB3-9662-AC5D8A760C52}" destId="{59BD0100-B173-40A9-8688-492344C91F0A}" srcOrd="2" destOrd="0" presId="urn:microsoft.com/office/officeart/2005/8/layout/process3"/>
    <dgm:cxn modelId="{6FD6DF2F-595E-4A54-B293-B8E93DB20DD8}" type="presParOf" srcId="{65B3739E-BEF8-48A3-B64E-04FCA253DC2A}" destId="{00B845B6-E95A-49BC-8D2C-E2041D8DC0C5}" srcOrd="3" destOrd="0" presId="urn:microsoft.com/office/officeart/2005/8/layout/process3"/>
    <dgm:cxn modelId="{6D55A37E-85F8-4845-88FD-723909B77955}" type="presParOf" srcId="{00B845B6-E95A-49BC-8D2C-E2041D8DC0C5}" destId="{8C148A5F-9E8A-487F-ACE4-8C5CFDD9EC01}" srcOrd="0" destOrd="0" presId="urn:microsoft.com/office/officeart/2005/8/layout/process3"/>
    <dgm:cxn modelId="{43A0CA56-E622-4F4D-8D36-C93615A88736}" type="presParOf" srcId="{65B3739E-BEF8-48A3-B64E-04FCA253DC2A}" destId="{3B7B2C99-BB2F-4C20-824B-3BCB6ADCAB4D}" srcOrd="4" destOrd="0" presId="urn:microsoft.com/office/officeart/2005/8/layout/process3"/>
    <dgm:cxn modelId="{314A7556-787F-4C50-BB08-FFBBD2CE312B}" type="presParOf" srcId="{3B7B2C99-BB2F-4C20-824B-3BCB6ADCAB4D}" destId="{54FE1D23-3289-4458-B275-51F3E114AF47}" srcOrd="0" destOrd="0" presId="urn:microsoft.com/office/officeart/2005/8/layout/process3"/>
    <dgm:cxn modelId="{5719554A-0E88-4D94-ACD4-DF8B61EA6236}" type="presParOf" srcId="{3B7B2C99-BB2F-4C20-824B-3BCB6ADCAB4D}" destId="{33A4A537-8BA5-4CEB-BDB8-CBBFA6AB07B6}" srcOrd="1" destOrd="0" presId="urn:microsoft.com/office/officeart/2005/8/layout/process3"/>
    <dgm:cxn modelId="{0DB02CA4-D0CE-44B1-9C61-352DE08096F1}" type="presParOf" srcId="{3B7B2C99-BB2F-4C20-824B-3BCB6ADCAB4D}" destId="{E644B406-C646-42F0-9E93-BAB921C54B33}"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AE3DAA9-864C-496C-A07C-8D2509CD694B}"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73309258-3433-4873-B63F-AF825F678E5F}">
      <dgm:prSet phldrT="[Text]"/>
      <dgm:spPr/>
      <dgm:t>
        <a:bodyPr/>
        <a:lstStyle/>
        <a:p>
          <a:r>
            <a:rPr lang="en-US" dirty="0"/>
            <a:t>Change the Mindset</a:t>
          </a:r>
        </a:p>
      </dgm:t>
    </dgm:pt>
    <dgm:pt modelId="{AA9BD4F4-F13B-4C05-B8E1-96B661049246}" type="parTrans" cxnId="{86B7E451-9BCC-43DD-975B-8B7B731ABE41}">
      <dgm:prSet/>
      <dgm:spPr/>
      <dgm:t>
        <a:bodyPr/>
        <a:lstStyle/>
        <a:p>
          <a:endParaRPr lang="en-US"/>
        </a:p>
      </dgm:t>
    </dgm:pt>
    <dgm:pt modelId="{7A1946F0-C61A-40ED-8DD3-F5803DE95CBB}" type="sibTrans" cxnId="{86B7E451-9BCC-43DD-975B-8B7B731ABE41}">
      <dgm:prSet/>
      <dgm:spPr/>
      <dgm:t>
        <a:bodyPr/>
        <a:lstStyle/>
        <a:p>
          <a:endParaRPr lang="en-US"/>
        </a:p>
      </dgm:t>
    </dgm:pt>
    <dgm:pt modelId="{22E0AB64-5BB2-4FB7-A069-F24334AD5537}">
      <dgm:prSet phldrT="[Text]"/>
      <dgm:spPr/>
      <dgm:t>
        <a:bodyPr/>
        <a:lstStyle/>
        <a:p>
          <a:r>
            <a:rPr lang="en-US" dirty="0"/>
            <a:t>Do mindset work around ability</a:t>
          </a:r>
        </a:p>
      </dgm:t>
    </dgm:pt>
    <dgm:pt modelId="{91D48129-5DC5-46D9-A189-752C1222FD21}" type="parTrans" cxnId="{A67AEDEC-AF4B-4BE4-888C-FCD68088C5F3}">
      <dgm:prSet/>
      <dgm:spPr/>
      <dgm:t>
        <a:bodyPr/>
        <a:lstStyle/>
        <a:p>
          <a:endParaRPr lang="en-US"/>
        </a:p>
      </dgm:t>
    </dgm:pt>
    <dgm:pt modelId="{A3FECAA7-6B11-470E-BAD2-CD06789820F4}" type="sibTrans" cxnId="{A67AEDEC-AF4B-4BE4-888C-FCD68088C5F3}">
      <dgm:prSet/>
      <dgm:spPr/>
      <dgm:t>
        <a:bodyPr/>
        <a:lstStyle/>
        <a:p>
          <a:endParaRPr lang="en-US"/>
        </a:p>
      </dgm:t>
    </dgm:pt>
    <dgm:pt modelId="{3631820B-61BF-47E1-9466-A7F1ECD46C53}">
      <dgm:prSet phldrT="[Text]"/>
      <dgm:spPr/>
      <dgm:t>
        <a:bodyPr/>
        <a:lstStyle/>
        <a:p>
          <a:r>
            <a:rPr lang="en-US" dirty="0"/>
            <a:t>Gen Ed kids first</a:t>
          </a:r>
        </a:p>
      </dgm:t>
    </dgm:pt>
    <dgm:pt modelId="{A34483CC-EA0C-4D32-8105-B4DA89656418}" type="parTrans" cxnId="{8493B258-4259-4BE4-A3C9-6DE601693820}">
      <dgm:prSet/>
      <dgm:spPr/>
      <dgm:t>
        <a:bodyPr/>
        <a:lstStyle/>
        <a:p>
          <a:endParaRPr lang="en-US"/>
        </a:p>
      </dgm:t>
    </dgm:pt>
    <dgm:pt modelId="{40193CDA-86E1-4550-84B7-53D56E36EABA}" type="sibTrans" cxnId="{8493B258-4259-4BE4-A3C9-6DE601693820}">
      <dgm:prSet/>
      <dgm:spPr/>
      <dgm:t>
        <a:bodyPr/>
        <a:lstStyle/>
        <a:p>
          <a:endParaRPr lang="en-US"/>
        </a:p>
      </dgm:t>
    </dgm:pt>
    <dgm:pt modelId="{5E0C3F06-9F62-44BF-B63A-CDFFC6FA7814}">
      <dgm:prSet phldrT="[Text]"/>
      <dgm:spPr/>
      <dgm:t>
        <a:bodyPr/>
        <a:lstStyle/>
        <a:p>
          <a:r>
            <a:rPr lang="en-US" dirty="0"/>
            <a:t>Train &amp; Support All </a:t>
          </a:r>
        </a:p>
      </dgm:t>
    </dgm:pt>
    <dgm:pt modelId="{2A58EAC8-D234-4C64-A32C-136CCECED48B}" type="parTrans" cxnId="{E1D0A8FC-CF48-44D1-B738-2676EBFF02F5}">
      <dgm:prSet/>
      <dgm:spPr/>
      <dgm:t>
        <a:bodyPr/>
        <a:lstStyle/>
        <a:p>
          <a:endParaRPr lang="en-US"/>
        </a:p>
      </dgm:t>
    </dgm:pt>
    <dgm:pt modelId="{A660EA34-944E-421F-8C8C-1616E04C2580}" type="sibTrans" cxnId="{E1D0A8FC-CF48-44D1-B738-2676EBFF02F5}">
      <dgm:prSet/>
      <dgm:spPr/>
      <dgm:t>
        <a:bodyPr/>
        <a:lstStyle/>
        <a:p>
          <a:endParaRPr lang="en-US"/>
        </a:p>
      </dgm:t>
    </dgm:pt>
    <dgm:pt modelId="{C26AE30F-2273-4687-ACA3-A11E454FDD92}">
      <dgm:prSet phldrT="[Text]"/>
      <dgm:spPr/>
      <dgm:t>
        <a:bodyPr/>
        <a:lstStyle/>
        <a:p>
          <a:r>
            <a:rPr lang="en-US" dirty="0"/>
            <a:t>Common Language &amp; Strategies</a:t>
          </a:r>
        </a:p>
      </dgm:t>
    </dgm:pt>
    <dgm:pt modelId="{DE860243-1F2D-40A6-87F4-0391F841D0DD}" type="parTrans" cxnId="{9531ED89-0067-41C4-AE52-72A67C1B3715}">
      <dgm:prSet/>
      <dgm:spPr/>
      <dgm:t>
        <a:bodyPr/>
        <a:lstStyle/>
        <a:p>
          <a:endParaRPr lang="en-US"/>
        </a:p>
      </dgm:t>
    </dgm:pt>
    <dgm:pt modelId="{55A53BD1-BA4A-44B6-AD06-574DB4E14023}" type="sibTrans" cxnId="{9531ED89-0067-41C4-AE52-72A67C1B3715}">
      <dgm:prSet/>
      <dgm:spPr/>
      <dgm:t>
        <a:bodyPr/>
        <a:lstStyle/>
        <a:p>
          <a:endParaRPr lang="en-US"/>
        </a:p>
      </dgm:t>
    </dgm:pt>
    <dgm:pt modelId="{A8833DD4-8CEC-4BE1-BDF2-B67102AD73BF}">
      <dgm:prSet phldrT="[Text]"/>
      <dgm:spPr/>
      <dgm:t>
        <a:bodyPr/>
        <a:lstStyle/>
        <a:p>
          <a:r>
            <a:rPr lang="en-US" dirty="0"/>
            <a:t>Continued supportive PD</a:t>
          </a:r>
        </a:p>
      </dgm:t>
    </dgm:pt>
    <dgm:pt modelId="{2D96BB7A-8470-4938-AFA6-5D028F0CD259}" type="parTrans" cxnId="{A7BBF9A5-AD2B-45A2-9733-29827AB71C55}">
      <dgm:prSet/>
      <dgm:spPr/>
      <dgm:t>
        <a:bodyPr/>
        <a:lstStyle/>
        <a:p>
          <a:endParaRPr lang="en-US"/>
        </a:p>
      </dgm:t>
    </dgm:pt>
    <dgm:pt modelId="{5D4304C3-7EC7-475D-A048-7E29EB455AC4}" type="sibTrans" cxnId="{A7BBF9A5-AD2B-45A2-9733-29827AB71C55}">
      <dgm:prSet/>
      <dgm:spPr/>
      <dgm:t>
        <a:bodyPr/>
        <a:lstStyle/>
        <a:p>
          <a:endParaRPr lang="en-US"/>
        </a:p>
      </dgm:t>
    </dgm:pt>
    <dgm:pt modelId="{2740CDCF-B46B-4933-826E-3D1603CA9D96}">
      <dgm:prSet/>
      <dgm:spPr/>
      <dgm:t>
        <a:bodyPr/>
        <a:lstStyle/>
        <a:p>
          <a:r>
            <a:rPr lang="en-US" dirty="0"/>
            <a:t>Gentle Pressure, Relentlessly Applied</a:t>
          </a:r>
        </a:p>
      </dgm:t>
    </dgm:pt>
    <dgm:pt modelId="{0119F5E5-53CC-476D-9193-E3D0D5F54E7E}" type="parTrans" cxnId="{A1FDDADC-A343-47A5-A661-FAB3DB5F4EE6}">
      <dgm:prSet/>
      <dgm:spPr/>
      <dgm:t>
        <a:bodyPr/>
        <a:lstStyle/>
        <a:p>
          <a:endParaRPr lang="en-US"/>
        </a:p>
      </dgm:t>
    </dgm:pt>
    <dgm:pt modelId="{97A18560-D89F-41F5-A654-AC0A0817A0C0}" type="sibTrans" cxnId="{A1FDDADC-A343-47A5-A661-FAB3DB5F4EE6}">
      <dgm:prSet/>
      <dgm:spPr/>
      <dgm:t>
        <a:bodyPr/>
        <a:lstStyle/>
        <a:p>
          <a:endParaRPr lang="en-US"/>
        </a:p>
      </dgm:t>
    </dgm:pt>
    <dgm:pt modelId="{5BAC3912-1CD2-4544-B004-FC908AB11B27}">
      <dgm:prSet/>
      <dgm:spPr/>
      <dgm:t>
        <a:bodyPr/>
        <a:lstStyle/>
        <a:p>
          <a:r>
            <a:rPr lang="en-US" dirty="0"/>
            <a:t>Continued quest for greatness</a:t>
          </a:r>
        </a:p>
      </dgm:t>
    </dgm:pt>
    <dgm:pt modelId="{F6DC9638-0822-4621-86AF-83014F1A1312}" type="parTrans" cxnId="{A1601FA4-204C-4615-A6D5-C0BFDFA1010E}">
      <dgm:prSet/>
      <dgm:spPr/>
      <dgm:t>
        <a:bodyPr/>
        <a:lstStyle/>
        <a:p>
          <a:endParaRPr lang="en-US"/>
        </a:p>
      </dgm:t>
    </dgm:pt>
    <dgm:pt modelId="{D2EF906E-DC0A-423E-BFC3-50D294EC4941}" type="sibTrans" cxnId="{A1601FA4-204C-4615-A6D5-C0BFDFA1010E}">
      <dgm:prSet/>
      <dgm:spPr/>
      <dgm:t>
        <a:bodyPr/>
        <a:lstStyle/>
        <a:p>
          <a:endParaRPr lang="en-US"/>
        </a:p>
      </dgm:t>
    </dgm:pt>
    <dgm:pt modelId="{612CD444-2A12-4AFC-93DC-F3A43E4156F1}">
      <dgm:prSet/>
      <dgm:spPr/>
      <dgm:t>
        <a:bodyPr/>
        <a:lstStyle/>
        <a:p>
          <a:r>
            <a:rPr lang="en-US" dirty="0"/>
            <a:t>Hiring staff that have aligned thinking</a:t>
          </a:r>
        </a:p>
      </dgm:t>
    </dgm:pt>
    <dgm:pt modelId="{94CA737A-3058-4566-90FF-636379629CD9}" type="parTrans" cxnId="{5CD8E906-CB72-4F11-8A45-7A68E3F6B523}">
      <dgm:prSet/>
      <dgm:spPr/>
      <dgm:t>
        <a:bodyPr/>
        <a:lstStyle/>
        <a:p>
          <a:endParaRPr lang="en-US"/>
        </a:p>
      </dgm:t>
    </dgm:pt>
    <dgm:pt modelId="{1064B126-097E-4D39-ACA6-B4C48E53BE92}" type="sibTrans" cxnId="{5CD8E906-CB72-4F11-8A45-7A68E3F6B523}">
      <dgm:prSet/>
      <dgm:spPr/>
      <dgm:t>
        <a:bodyPr/>
        <a:lstStyle/>
        <a:p>
          <a:endParaRPr lang="en-US"/>
        </a:p>
      </dgm:t>
    </dgm:pt>
    <dgm:pt modelId="{103A81E3-3EA3-4738-A733-072DC8E15135}" type="pres">
      <dgm:prSet presAssocID="{7AE3DAA9-864C-496C-A07C-8D2509CD694B}" presName="Name0" presStyleCnt="0">
        <dgm:presLayoutVars>
          <dgm:dir/>
          <dgm:animLvl val="lvl"/>
          <dgm:resizeHandles/>
        </dgm:presLayoutVars>
      </dgm:prSet>
      <dgm:spPr/>
    </dgm:pt>
    <dgm:pt modelId="{C14A6134-B980-42B5-8CC0-8976F637DC1E}" type="pres">
      <dgm:prSet presAssocID="{73309258-3433-4873-B63F-AF825F678E5F}" presName="linNode" presStyleCnt="0"/>
      <dgm:spPr/>
    </dgm:pt>
    <dgm:pt modelId="{223C0F52-CD3D-4424-9836-567CCACDC56C}" type="pres">
      <dgm:prSet presAssocID="{73309258-3433-4873-B63F-AF825F678E5F}" presName="parentShp" presStyleLbl="node1" presStyleIdx="0" presStyleCnt="3">
        <dgm:presLayoutVars>
          <dgm:bulletEnabled val="1"/>
        </dgm:presLayoutVars>
      </dgm:prSet>
      <dgm:spPr/>
    </dgm:pt>
    <dgm:pt modelId="{9AFE444A-F6AD-42D4-BA35-E42117B7C4EC}" type="pres">
      <dgm:prSet presAssocID="{73309258-3433-4873-B63F-AF825F678E5F}" presName="childShp" presStyleLbl="bgAccFollowNode1" presStyleIdx="0" presStyleCnt="3">
        <dgm:presLayoutVars>
          <dgm:bulletEnabled val="1"/>
        </dgm:presLayoutVars>
      </dgm:prSet>
      <dgm:spPr/>
    </dgm:pt>
    <dgm:pt modelId="{2E58E42C-4DCB-4A22-9B05-850238F1F582}" type="pres">
      <dgm:prSet presAssocID="{7A1946F0-C61A-40ED-8DD3-F5803DE95CBB}" presName="spacing" presStyleCnt="0"/>
      <dgm:spPr/>
    </dgm:pt>
    <dgm:pt modelId="{2BD2316F-F734-4DD5-AD6A-B617E30EA892}" type="pres">
      <dgm:prSet presAssocID="{5E0C3F06-9F62-44BF-B63A-CDFFC6FA7814}" presName="linNode" presStyleCnt="0"/>
      <dgm:spPr/>
    </dgm:pt>
    <dgm:pt modelId="{525974CA-23C3-4174-8754-A5A0EBDD9AEB}" type="pres">
      <dgm:prSet presAssocID="{5E0C3F06-9F62-44BF-B63A-CDFFC6FA7814}" presName="parentShp" presStyleLbl="node1" presStyleIdx="1" presStyleCnt="3" custLinFactNeighborX="-21637" custLinFactNeighborY="-4197">
        <dgm:presLayoutVars>
          <dgm:bulletEnabled val="1"/>
        </dgm:presLayoutVars>
      </dgm:prSet>
      <dgm:spPr/>
    </dgm:pt>
    <dgm:pt modelId="{CDA84BB0-D124-4B00-9825-00B2AA8EFD41}" type="pres">
      <dgm:prSet presAssocID="{5E0C3F06-9F62-44BF-B63A-CDFFC6FA7814}" presName="childShp" presStyleLbl="bgAccFollowNode1" presStyleIdx="1" presStyleCnt="3">
        <dgm:presLayoutVars>
          <dgm:bulletEnabled val="1"/>
        </dgm:presLayoutVars>
      </dgm:prSet>
      <dgm:spPr/>
    </dgm:pt>
    <dgm:pt modelId="{C4D08E1D-85B8-40A8-A65A-5275C6E55025}" type="pres">
      <dgm:prSet presAssocID="{A660EA34-944E-421F-8C8C-1616E04C2580}" presName="spacing" presStyleCnt="0"/>
      <dgm:spPr/>
    </dgm:pt>
    <dgm:pt modelId="{6327F1CF-3AE5-4553-8BCD-4E46122E7FD0}" type="pres">
      <dgm:prSet presAssocID="{2740CDCF-B46B-4933-826E-3D1603CA9D96}" presName="linNode" presStyleCnt="0"/>
      <dgm:spPr/>
    </dgm:pt>
    <dgm:pt modelId="{18694548-9792-4463-964E-5DA73D834736}" type="pres">
      <dgm:prSet presAssocID="{2740CDCF-B46B-4933-826E-3D1603CA9D96}" presName="parentShp" presStyleLbl="node1" presStyleIdx="2" presStyleCnt="3">
        <dgm:presLayoutVars>
          <dgm:bulletEnabled val="1"/>
        </dgm:presLayoutVars>
      </dgm:prSet>
      <dgm:spPr/>
    </dgm:pt>
    <dgm:pt modelId="{356E6CE9-4664-4CF6-B546-D7987BDF0D6C}" type="pres">
      <dgm:prSet presAssocID="{2740CDCF-B46B-4933-826E-3D1603CA9D96}" presName="childShp" presStyleLbl="bgAccFollowNode1" presStyleIdx="2" presStyleCnt="3" custLinFactNeighborY="-828">
        <dgm:presLayoutVars>
          <dgm:bulletEnabled val="1"/>
        </dgm:presLayoutVars>
      </dgm:prSet>
      <dgm:spPr/>
    </dgm:pt>
  </dgm:ptLst>
  <dgm:cxnLst>
    <dgm:cxn modelId="{5CD8E906-CB72-4F11-8A45-7A68E3F6B523}" srcId="{2740CDCF-B46B-4933-826E-3D1603CA9D96}" destId="{612CD444-2A12-4AFC-93DC-F3A43E4156F1}" srcOrd="1" destOrd="0" parTransId="{94CA737A-3058-4566-90FF-636379629CD9}" sibTransId="{1064B126-097E-4D39-ACA6-B4C48E53BE92}"/>
    <dgm:cxn modelId="{5D09DA08-F486-4B56-8FC5-48F8D997D69F}" type="presOf" srcId="{7AE3DAA9-864C-496C-A07C-8D2509CD694B}" destId="{103A81E3-3EA3-4738-A733-072DC8E15135}" srcOrd="0" destOrd="0" presId="urn:microsoft.com/office/officeart/2005/8/layout/vList6"/>
    <dgm:cxn modelId="{51F90F0E-1EB6-4D46-BB69-218B367AC424}" type="presOf" srcId="{3631820B-61BF-47E1-9466-A7F1ECD46C53}" destId="{9AFE444A-F6AD-42D4-BA35-E42117B7C4EC}" srcOrd="0" destOrd="1" presId="urn:microsoft.com/office/officeart/2005/8/layout/vList6"/>
    <dgm:cxn modelId="{C879FD1D-B037-4A2B-A77B-58B10F2F075E}" type="presOf" srcId="{2740CDCF-B46B-4933-826E-3D1603CA9D96}" destId="{18694548-9792-4463-964E-5DA73D834736}" srcOrd="0" destOrd="0" presId="urn:microsoft.com/office/officeart/2005/8/layout/vList6"/>
    <dgm:cxn modelId="{C87C382B-79DA-43FC-9466-5EB4107E5D4E}" type="presOf" srcId="{5E0C3F06-9F62-44BF-B63A-CDFFC6FA7814}" destId="{525974CA-23C3-4174-8754-A5A0EBDD9AEB}" srcOrd="0" destOrd="0" presId="urn:microsoft.com/office/officeart/2005/8/layout/vList6"/>
    <dgm:cxn modelId="{218DFB5F-AA0F-45D7-80A1-BE5DB7A2A1EC}" type="presOf" srcId="{A8833DD4-8CEC-4BE1-BDF2-B67102AD73BF}" destId="{CDA84BB0-D124-4B00-9825-00B2AA8EFD41}" srcOrd="0" destOrd="1" presId="urn:microsoft.com/office/officeart/2005/8/layout/vList6"/>
    <dgm:cxn modelId="{86B7E451-9BCC-43DD-975B-8B7B731ABE41}" srcId="{7AE3DAA9-864C-496C-A07C-8D2509CD694B}" destId="{73309258-3433-4873-B63F-AF825F678E5F}" srcOrd="0" destOrd="0" parTransId="{AA9BD4F4-F13B-4C05-B8E1-96B661049246}" sibTransId="{7A1946F0-C61A-40ED-8DD3-F5803DE95CBB}"/>
    <dgm:cxn modelId="{ECB0BB53-8C68-4844-B631-23F3B4911D0C}" type="presOf" srcId="{73309258-3433-4873-B63F-AF825F678E5F}" destId="{223C0F52-CD3D-4424-9836-567CCACDC56C}" srcOrd="0" destOrd="0" presId="urn:microsoft.com/office/officeart/2005/8/layout/vList6"/>
    <dgm:cxn modelId="{8493B258-4259-4BE4-A3C9-6DE601693820}" srcId="{73309258-3433-4873-B63F-AF825F678E5F}" destId="{3631820B-61BF-47E1-9466-A7F1ECD46C53}" srcOrd="1" destOrd="0" parTransId="{A34483CC-EA0C-4D32-8105-B4DA89656418}" sibTransId="{40193CDA-86E1-4550-84B7-53D56E36EABA}"/>
    <dgm:cxn modelId="{E185247A-7F94-4D63-BB63-D33025A1286D}" type="presOf" srcId="{C26AE30F-2273-4687-ACA3-A11E454FDD92}" destId="{CDA84BB0-D124-4B00-9825-00B2AA8EFD41}" srcOrd="0" destOrd="0" presId="urn:microsoft.com/office/officeart/2005/8/layout/vList6"/>
    <dgm:cxn modelId="{54AD447B-4DE5-48B3-BC63-AA7F3BED5A80}" type="presOf" srcId="{612CD444-2A12-4AFC-93DC-F3A43E4156F1}" destId="{356E6CE9-4664-4CF6-B546-D7987BDF0D6C}" srcOrd="0" destOrd="1" presId="urn:microsoft.com/office/officeart/2005/8/layout/vList6"/>
    <dgm:cxn modelId="{61D59A7F-4A6C-48C9-B5BA-8B254E6C53E7}" type="presOf" srcId="{5BAC3912-1CD2-4544-B004-FC908AB11B27}" destId="{356E6CE9-4664-4CF6-B546-D7987BDF0D6C}" srcOrd="0" destOrd="0" presId="urn:microsoft.com/office/officeart/2005/8/layout/vList6"/>
    <dgm:cxn modelId="{9531ED89-0067-41C4-AE52-72A67C1B3715}" srcId="{5E0C3F06-9F62-44BF-B63A-CDFFC6FA7814}" destId="{C26AE30F-2273-4687-ACA3-A11E454FDD92}" srcOrd="0" destOrd="0" parTransId="{DE860243-1F2D-40A6-87F4-0391F841D0DD}" sibTransId="{55A53BD1-BA4A-44B6-AD06-574DB4E14023}"/>
    <dgm:cxn modelId="{6DF8859D-A410-451B-8A15-C779BB257104}" type="presOf" srcId="{22E0AB64-5BB2-4FB7-A069-F24334AD5537}" destId="{9AFE444A-F6AD-42D4-BA35-E42117B7C4EC}" srcOrd="0" destOrd="0" presId="urn:microsoft.com/office/officeart/2005/8/layout/vList6"/>
    <dgm:cxn modelId="{A1601FA4-204C-4615-A6D5-C0BFDFA1010E}" srcId="{2740CDCF-B46B-4933-826E-3D1603CA9D96}" destId="{5BAC3912-1CD2-4544-B004-FC908AB11B27}" srcOrd="0" destOrd="0" parTransId="{F6DC9638-0822-4621-86AF-83014F1A1312}" sibTransId="{D2EF906E-DC0A-423E-BFC3-50D294EC4941}"/>
    <dgm:cxn modelId="{A7BBF9A5-AD2B-45A2-9733-29827AB71C55}" srcId="{5E0C3F06-9F62-44BF-B63A-CDFFC6FA7814}" destId="{A8833DD4-8CEC-4BE1-BDF2-B67102AD73BF}" srcOrd="1" destOrd="0" parTransId="{2D96BB7A-8470-4938-AFA6-5D028F0CD259}" sibTransId="{5D4304C3-7EC7-475D-A048-7E29EB455AC4}"/>
    <dgm:cxn modelId="{A1FDDADC-A343-47A5-A661-FAB3DB5F4EE6}" srcId="{7AE3DAA9-864C-496C-A07C-8D2509CD694B}" destId="{2740CDCF-B46B-4933-826E-3D1603CA9D96}" srcOrd="2" destOrd="0" parTransId="{0119F5E5-53CC-476D-9193-E3D0D5F54E7E}" sibTransId="{97A18560-D89F-41F5-A654-AC0A0817A0C0}"/>
    <dgm:cxn modelId="{A67AEDEC-AF4B-4BE4-888C-FCD68088C5F3}" srcId="{73309258-3433-4873-B63F-AF825F678E5F}" destId="{22E0AB64-5BB2-4FB7-A069-F24334AD5537}" srcOrd="0" destOrd="0" parTransId="{91D48129-5DC5-46D9-A189-752C1222FD21}" sibTransId="{A3FECAA7-6B11-470E-BAD2-CD06789820F4}"/>
    <dgm:cxn modelId="{E1D0A8FC-CF48-44D1-B738-2676EBFF02F5}" srcId="{7AE3DAA9-864C-496C-A07C-8D2509CD694B}" destId="{5E0C3F06-9F62-44BF-B63A-CDFFC6FA7814}" srcOrd="1" destOrd="0" parTransId="{2A58EAC8-D234-4C64-A32C-136CCECED48B}" sibTransId="{A660EA34-944E-421F-8C8C-1616E04C2580}"/>
    <dgm:cxn modelId="{9DFB229F-601E-46F0-8A88-569ADAE88B49}" type="presParOf" srcId="{103A81E3-3EA3-4738-A733-072DC8E15135}" destId="{C14A6134-B980-42B5-8CC0-8976F637DC1E}" srcOrd="0" destOrd="0" presId="urn:microsoft.com/office/officeart/2005/8/layout/vList6"/>
    <dgm:cxn modelId="{3690486B-BE36-46AD-A780-3AFA54E8F398}" type="presParOf" srcId="{C14A6134-B980-42B5-8CC0-8976F637DC1E}" destId="{223C0F52-CD3D-4424-9836-567CCACDC56C}" srcOrd="0" destOrd="0" presId="urn:microsoft.com/office/officeart/2005/8/layout/vList6"/>
    <dgm:cxn modelId="{6FEB6541-B5CA-458C-923B-49D021C7B332}" type="presParOf" srcId="{C14A6134-B980-42B5-8CC0-8976F637DC1E}" destId="{9AFE444A-F6AD-42D4-BA35-E42117B7C4EC}" srcOrd="1" destOrd="0" presId="urn:microsoft.com/office/officeart/2005/8/layout/vList6"/>
    <dgm:cxn modelId="{E21D7098-8EE9-4AA3-BA02-AD24A8885D14}" type="presParOf" srcId="{103A81E3-3EA3-4738-A733-072DC8E15135}" destId="{2E58E42C-4DCB-4A22-9B05-850238F1F582}" srcOrd="1" destOrd="0" presId="urn:microsoft.com/office/officeart/2005/8/layout/vList6"/>
    <dgm:cxn modelId="{3A4A4826-52ED-41F2-83C1-E270ABFC28D9}" type="presParOf" srcId="{103A81E3-3EA3-4738-A733-072DC8E15135}" destId="{2BD2316F-F734-4DD5-AD6A-B617E30EA892}" srcOrd="2" destOrd="0" presId="urn:microsoft.com/office/officeart/2005/8/layout/vList6"/>
    <dgm:cxn modelId="{EE786BDF-D5E6-4728-8B45-535EB26EE898}" type="presParOf" srcId="{2BD2316F-F734-4DD5-AD6A-B617E30EA892}" destId="{525974CA-23C3-4174-8754-A5A0EBDD9AEB}" srcOrd="0" destOrd="0" presId="urn:microsoft.com/office/officeart/2005/8/layout/vList6"/>
    <dgm:cxn modelId="{5326BB7F-23CA-4240-A35D-996B713BD0B9}" type="presParOf" srcId="{2BD2316F-F734-4DD5-AD6A-B617E30EA892}" destId="{CDA84BB0-D124-4B00-9825-00B2AA8EFD41}" srcOrd="1" destOrd="0" presId="urn:microsoft.com/office/officeart/2005/8/layout/vList6"/>
    <dgm:cxn modelId="{D6E032E8-8FC1-4AC2-BAA2-B0E535D6A16D}" type="presParOf" srcId="{103A81E3-3EA3-4738-A733-072DC8E15135}" destId="{C4D08E1D-85B8-40A8-A65A-5275C6E55025}" srcOrd="3" destOrd="0" presId="urn:microsoft.com/office/officeart/2005/8/layout/vList6"/>
    <dgm:cxn modelId="{3C65EE8A-FB64-43C1-95E7-ECD4D2AD3194}" type="presParOf" srcId="{103A81E3-3EA3-4738-A733-072DC8E15135}" destId="{6327F1CF-3AE5-4553-8BCD-4E46122E7FD0}" srcOrd="4" destOrd="0" presId="urn:microsoft.com/office/officeart/2005/8/layout/vList6"/>
    <dgm:cxn modelId="{5B2A6C1C-D88B-4462-BF24-959AD1A5B21F}" type="presParOf" srcId="{6327F1CF-3AE5-4553-8BCD-4E46122E7FD0}" destId="{18694548-9792-4463-964E-5DA73D834736}" srcOrd="0" destOrd="0" presId="urn:microsoft.com/office/officeart/2005/8/layout/vList6"/>
    <dgm:cxn modelId="{32A0FC50-5028-49A9-ADCE-F7D92EF941FE}" type="presParOf" srcId="{6327F1CF-3AE5-4553-8BCD-4E46122E7FD0}" destId="{356E6CE9-4664-4CF6-B546-D7987BDF0D6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37EEB22-33C6-46B6-B2A3-6B980DA7BEC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77EC4459-C033-4413-9526-DAB0AF3AC01B}">
      <dgm:prSet phldrT="[Text]"/>
      <dgm:spPr/>
      <dgm:t>
        <a:bodyPr/>
        <a:lstStyle/>
        <a:p>
          <a:r>
            <a:rPr lang="en-US" dirty="0"/>
            <a:t>Nick French</a:t>
          </a:r>
        </a:p>
      </dgm:t>
    </dgm:pt>
    <dgm:pt modelId="{A5E2E70C-3A8C-4FC6-89A1-AFDDE6BA7809}" type="parTrans" cxnId="{47C80520-47AC-4A07-93B2-92237EFA4F01}">
      <dgm:prSet/>
      <dgm:spPr/>
      <dgm:t>
        <a:bodyPr/>
        <a:lstStyle/>
        <a:p>
          <a:endParaRPr lang="en-US"/>
        </a:p>
      </dgm:t>
    </dgm:pt>
    <dgm:pt modelId="{1F2958E5-EDCB-4D81-AA3D-4E9D133C3322}" type="sibTrans" cxnId="{47C80520-47AC-4A07-93B2-92237EFA4F01}">
      <dgm:prSet/>
      <dgm:spPr/>
      <dgm:t>
        <a:bodyPr/>
        <a:lstStyle/>
        <a:p>
          <a:endParaRPr lang="en-US"/>
        </a:p>
      </dgm:t>
    </dgm:pt>
    <dgm:pt modelId="{855BACEE-1221-4749-AD54-4D772CB9F374}">
      <dgm:prSet phldrT="[Text]"/>
      <dgm:spPr/>
      <dgm:t>
        <a:bodyPr/>
        <a:lstStyle/>
        <a:p>
          <a:r>
            <a:rPr lang="en-US" dirty="0"/>
            <a:t>My District</a:t>
          </a:r>
        </a:p>
      </dgm:t>
    </dgm:pt>
    <dgm:pt modelId="{3C66A33B-1BB1-4C17-A7BE-E67BE029E0C5}" type="parTrans" cxnId="{7C0788E9-B5C8-42D8-87D5-291CACBB0E27}">
      <dgm:prSet/>
      <dgm:spPr/>
      <dgm:t>
        <a:bodyPr/>
        <a:lstStyle/>
        <a:p>
          <a:endParaRPr lang="en-US"/>
        </a:p>
      </dgm:t>
    </dgm:pt>
    <dgm:pt modelId="{8DA69BFD-B9B9-44D2-BF08-311EF5C16F14}" type="sibTrans" cxnId="{7C0788E9-B5C8-42D8-87D5-291CACBB0E27}">
      <dgm:prSet/>
      <dgm:spPr/>
      <dgm:t>
        <a:bodyPr/>
        <a:lstStyle/>
        <a:p>
          <a:endParaRPr lang="en-US"/>
        </a:p>
      </dgm:t>
    </dgm:pt>
    <dgm:pt modelId="{545D0026-D0E7-40DF-9D1D-E63EBDFEA512}">
      <dgm:prSet phldrT="[Text]"/>
      <dgm:spPr/>
      <dgm:t>
        <a:bodyPr/>
        <a:lstStyle/>
        <a:p>
          <a:r>
            <a:rPr lang="en-US" dirty="0"/>
            <a:t>My Past Experience</a:t>
          </a:r>
        </a:p>
      </dgm:t>
    </dgm:pt>
    <dgm:pt modelId="{E927D3F0-F38C-4FE5-A1FD-510968565659}" type="parTrans" cxnId="{1D0D991C-7F1B-47F4-A13A-70535CED2C95}">
      <dgm:prSet/>
      <dgm:spPr/>
      <dgm:t>
        <a:bodyPr/>
        <a:lstStyle/>
        <a:p>
          <a:endParaRPr lang="en-US"/>
        </a:p>
      </dgm:t>
    </dgm:pt>
    <dgm:pt modelId="{3FF35EAE-51F7-4750-8A60-3723A399AB31}" type="sibTrans" cxnId="{1D0D991C-7F1B-47F4-A13A-70535CED2C95}">
      <dgm:prSet/>
      <dgm:spPr/>
      <dgm:t>
        <a:bodyPr/>
        <a:lstStyle/>
        <a:p>
          <a:endParaRPr lang="en-US"/>
        </a:p>
      </dgm:t>
    </dgm:pt>
    <dgm:pt modelId="{F311F7A7-7167-4CC9-A764-70B2F8B4B5E6}" type="pres">
      <dgm:prSet presAssocID="{D37EEB22-33C6-46B6-B2A3-6B980DA7BEC4}" presName="Name0" presStyleCnt="0">
        <dgm:presLayoutVars>
          <dgm:dir/>
          <dgm:resizeHandles val="exact"/>
        </dgm:presLayoutVars>
      </dgm:prSet>
      <dgm:spPr/>
    </dgm:pt>
    <dgm:pt modelId="{650AC423-E7CA-49DC-ACBD-BFC566F2DCA4}" type="pres">
      <dgm:prSet presAssocID="{77EC4459-C033-4413-9526-DAB0AF3AC01B}" presName="compNode" presStyleCnt="0"/>
      <dgm:spPr/>
    </dgm:pt>
    <dgm:pt modelId="{934ACC91-A757-4AF7-9FF9-2F43ECC06582}" type="pres">
      <dgm:prSet presAssocID="{77EC4459-C033-4413-9526-DAB0AF3AC01B}" presName="pictRect" presStyleLbl="node1" presStyleIdx="0" presStyleCnt="3" custAng="5400000" custScaleX="90467" custLinFactNeighborX="-3920" custLinFactNeighborY="966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title="NIck"/>
        </a:ext>
      </dgm:extLst>
    </dgm:pt>
    <dgm:pt modelId="{6A0E222C-45F2-4B89-A2B3-A4822F35F24D}" type="pres">
      <dgm:prSet presAssocID="{77EC4459-C033-4413-9526-DAB0AF3AC01B}" presName="textRect" presStyleLbl="revTx" presStyleIdx="0" presStyleCnt="3" custScaleY="78379" custLinFactNeighborX="-63" custLinFactNeighborY="43574">
        <dgm:presLayoutVars>
          <dgm:bulletEnabled val="1"/>
        </dgm:presLayoutVars>
      </dgm:prSet>
      <dgm:spPr/>
    </dgm:pt>
    <dgm:pt modelId="{518EBA42-7319-4454-B881-8C2EB005534D}" type="pres">
      <dgm:prSet presAssocID="{1F2958E5-EDCB-4D81-AA3D-4E9D133C3322}" presName="sibTrans" presStyleLbl="sibTrans2D1" presStyleIdx="0" presStyleCnt="0"/>
      <dgm:spPr/>
    </dgm:pt>
    <dgm:pt modelId="{B32AE4D7-6685-4E14-9662-9E48748C3BC8}" type="pres">
      <dgm:prSet presAssocID="{855BACEE-1221-4749-AD54-4D772CB9F374}" presName="compNode" presStyleCnt="0"/>
      <dgm:spPr/>
    </dgm:pt>
    <dgm:pt modelId="{CECC21C1-88A4-4735-8796-4F063BD31195}" type="pres">
      <dgm:prSet presAssocID="{855BACEE-1221-4749-AD54-4D772CB9F374}" presName="pictRect" presStyleLbl="node1" presStyleIdx="1" presStyleCnt="3" custLinFactNeighborX="-12795" custLinFactNeighborY="2896"/>
      <dgm:spPr>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7000" r="-27000"/>
          </a:stretch>
        </a:blipFill>
      </dgm:spPr>
      <dgm:extLst>
        <a:ext uri="{E40237B7-FDA0-4F09-8148-C483321AD2D9}">
          <dgm14:cNvPr xmlns:dgm14="http://schemas.microsoft.com/office/drawing/2010/diagram" id="0" name="" title="Ocosta"/>
        </a:ext>
      </dgm:extLst>
    </dgm:pt>
    <dgm:pt modelId="{BC7619D2-4F09-4E96-89C3-81E0D10833BA}" type="pres">
      <dgm:prSet presAssocID="{855BACEE-1221-4749-AD54-4D772CB9F374}" presName="textRect" presStyleLbl="revTx" presStyleIdx="1" presStyleCnt="3" custScaleY="74066" custLinFactNeighborX="-8861" custLinFactNeighborY="8096">
        <dgm:presLayoutVars>
          <dgm:bulletEnabled val="1"/>
        </dgm:presLayoutVars>
      </dgm:prSet>
      <dgm:spPr/>
    </dgm:pt>
    <dgm:pt modelId="{4543F51F-C8FC-455D-AC21-84EBED9629F7}" type="pres">
      <dgm:prSet presAssocID="{8DA69BFD-B9B9-44D2-BF08-311EF5C16F14}" presName="sibTrans" presStyleLbl="sibTrans2D1" presStyleIdx="0" presStyleCnt="0"/>
      <dgm:spPr/>
    </dgm:pt>
    <dgm:pt modelId="{C7BB0B95-B0BE-419A-AF67-6A08E5719959}" type="pres">
      <dgm:prSet presAssocID="{545D0026-D0E7-40DF-9D1D-E63EBDFEA512}" presName="compNode" presStyleCnt="0"/>
      <dgm:spPr/>
    </dgm:pt>
    <dgm:pt modelId="{61618202-5BE9-4020-863C-0A04698F943D}" type="pres">
      <dgm:prSet presAssocID="{545D0026-D0E7-40DF-9D1D-E63EBDFEA512}" presName="pictRect" presStyleLbl="node1" presStyleIdx="2" presStyleCnt="3" custFlipVert="1" custScaleX="107151" custScaleY="109752" custLinFactNeighborX="-12015" custLinFactNeighborY="3949"/>
      <dgm:spPr>
        <a:solidFill>
          <a:schemeClr val="bg2"/>
        </a:solidFill>
      </dgm:spPr>
      <dgm:extLst>
        <a:ext uri="{E40237B7-FDA0-4F09-8148-C483321AD2D9}">
          <dgm14:cNvPr xmlns:dgm14="http://schemas.microsoft.com/office/drawing/2010/diagram" id="0" name="" title="Color block "/>
        </a:ext>
      </dgm:extLst>
    </dgm:pt>
    <dgm:pt modelId="{C3DCAA81-6A4B-4C05-8429-83A72C1C457A}" type="pres">
      <dgm:prSet presAssocID="{545D0026-D0E7-40DF-9D1D-E63EBDFEA512}" presName="textRect" presStyleLbl="revTx" presStyleIdx="2" presStyleCnt="3" custLinFactNeighborX="-12228" custLinFactNeighborY="13778">
        <dgm:presLayoutVars>
          <dgm:bulletEnabled val="1"/>
        </dgm:presLayoutVars>
      </dgm:prSet>
      <dgm:spPr/>
    </dgm:pt>
  </dgm:ptLst>
  <dgm:cxnLst>
    <dgm:cxn modelId="{811C0B16-A1BE-4740-AEF3-2C256CEC6BE4}" type="presOf" srcId="{77EC4459-C033-4413-9526-DAB0AF3AC01B}" destId="{6A0E222C-45F2-4B89-A2B3-A4822F35F24D}" srcOrd="0" destOrd="0" presId="urn:microsoft.com/office/officeart/2005/8/layout/pList1"/>
    <dgm:cxn modelId="{1D0D991C-7F1B-47F4-A13A-70535CED2C95}" srcId="{D37EEB22-33C6-46B6-B2A3-6B980DA7BEC4}" destId="{545D0026-D0E7-40DF-9D1D-E63EBDFEA512}" srcOrd="2" destOrd="0" parTransId="{E927D3F0-F38C-4FE5-A1FD-510968565659}" sibTransId="{3FF35EAE-51F7-4750-8A60-3723A399AB31}"/>
    <dgm:cxn modelId="{47C80520-47AC-4A07-93B2-92237EFA4F01}" srcId="{D37EEB22-33C6-46B6-B2A3-6B980DA7BEC4}" destId="{77EC4459-C033-4413-9526-DAB0AF3AC01B}" srcOrd="0" destOrd="0" parTransId="{A5E2E70C-3A8C-4FC6-89A1-AFDDE6BA7809}" sibTransId="{1F2958E5-EDCB-4D81-AA3D-4E9D133C3322}"/>
    <dgm:cxn modelId="{AF90CB53-7E8C-4281-B982-7011B834E855}" type="presOf" srcId="{D37EEB22-33C6-46B6-B2A3-6B980DA7BEC4}" destId="{F311F7A7-7167-4CC9-A764-70B2F8B4B5E6}" srcOrd="0" destOrd="0" presId="urn:microsoft.com/office/officeart/2005/8/layout/pList1"/>
    <dgm:cxn modelId="{5DE492AA-4591-4E6D-99D8-E33B67CF3E04}" type="presOf" srcId="{8DA69BFD-B9B9-44D2-BF08-311EF5C16F14}" destId="{4543F51F-C8FC-455D-AC21-84EBED9629F7}" srcOrd="0" destOrd="0" presId="urn:microsoft.com/office/officeart/2005/8/layout/pList1"/>
    <dgm:cxn modelId="{A5F8F9C7-6C17-4E83-88E4-18CEE9ECC55C}" type="presOf" srcId="{545D0026-D0E7-40DF-9D1D-E63EBDFEA512}" destId="{C3DCAA81-6A4B-4C05-8429-83A72C1C457A}" srcOrd="0" destOrd="0" presId="urn:microsoft.com/office/officeart/2005/8/layout/pList1"/>
    <dgm:cxn modelId="{7C0788E9-B5C8-42D8-87D5-291CACBB0E27}" srcId="{D37EEB22-33C6-46B6-B2A3-6B980DA7BEC4}" destId="{855BACEE-1221-4749-AD54-4D772CB9F374}" srcOrd="1" destOrd="0" parTransId="{3C66A33B-1BB1-4C17-A7BE-E67BE029E0C5}" sibTransId="{8DA69BFD-B9B9-44D2-BF08-311EF5C16F14}"/>
    <dgm:cxn modelId="{D5B7F5EF-96AD-4E05-B316-F238C317DD7C}" type="presOf" srcId="{855BACEE-1221-4749-AD54-4D772CB9F374}" destId="{BC7619D2-4F09-4E96-89C3-81E0D10833BA}" srcOrd="0" destOrd="0" presId="urn:microsoft.com/office/officeart/2005/8/layout/pList1"/>
    <dgm:cxn modelId="{34D609FC-DDFC-4695-ADD7-4CE0B983365F}" type="presOf" srcId="{1F2958E5-EDCB-4D81-AA3D-4E9D133C3322}" destId="{518EBA42-7319-4454-B881-8C2EB005534D}" srcOrd="0" destOrd="0" presId="urn:microsoft.com/office/officeart/2005/8/layout/pList1"/>
    <dgm:cxn modelId="{7399884C-79E9-474B-B788-A93F13364D56}" type="presParOf" srcId="{F311F7A7-7167-4CC9-A764-70B2F8B4B5E6}" destId="{650AC423-E7CA-49DC-ACBD-BFC566F2DCA4}" srcOrd="0" destOrd="0" presId="urn:microsoft.com/office/officeart/2005/8/layout/pList1"/>
    <dgm:cxn modelId="{F570F72A-C1ED-4432-9A4F-C75017A37F8A}" type="presParOf" srcId="{650AC423-E7CA-49DC-ACBD-BFC566F2DCA4}" destId="{934ACC91-A757-4AF7-9FF9-2F43ECC06582}" srcOrd="0" destOrd="0" presId="urn:microsoft.com/office/officeart/2005/8/layout/pList1"/>
    <dgm:cxn modelId="{B015A90D-6917-4FC4-9E16-E37766BDECC9}" type="presParOf" srcId="{650AC423-E7CA-49DC-ACBD-BFC566F2DCA4}" destId="{6A0E222C-45F2-4B89-A2B3-A4822F35F24D}" srcOrd="1" destOrd="0" presId="urn:microsoft.com/office/officeart/2005/8/layout/pList1"/>
    <dgm:cxn modelId="{B9CC8BA2-13FF-41DC-90ED-B2B0566735A9}" type="presParOf" srcId="{F311F7A7-7167-4CC9-A764-70B2F8B4B5E6}" destId="{518EBA42-7319-4454-B881-8C2EB005534D}" srcOrd="1" destOrd="0" presId="urn:microsoft.com/office/officeart/2005/8/layout/pList1"/>
    <dgm:cxn modelId="{14DC3554-7548-4D5D-B857-6E096ACB60F8}" type="presParOf" srcId="{F311F7A7-7167-4CC9-A764-70B2F8B4B5E6}" destId="{B32AE4D7-6685-4E14-9662-9E48748C3BC8}" srcOrd="2" destOrd="0" presId="urn:microsoft.com/office/officeart/2005/8/layout/pList1"/>
    <dgm:cxn modelId="{3F28E487-CD9C-42BB-A599-6E249A8E9E20}" type="presParOf" srcId="{B32AE4D7-6685-4E14-9662-9E48748C3BC8}" destId="{CECC21C1-88A4-4735-8796-4F063BD31195}" srcOrd="0" destOrd="0" presId="urn:microsoft.com/office/officeart/2005/8/layout/pList1"/>
    <dgm:cxn modelId="{72A160F0-DCC3-44B2-A8A8-1CFB826F42ED}" type="presParOf" srcId="{B32AE4D7-6685-4E14-9662-9E48748C3BC8}" destId="{BC7619D2-4F09-4E96-89C3-81E0D10833BA}" srcOrd="1" destOrd="0" presId="urn:microsoft.com/office/officeart/2005/8/layout/pList1"/>
    <dgm:cxn modelId="{42775FC5-F914-4754-9C34-CCE76456425D}" type="presParOf" srcId="{F311F7A7-7167-4CC9-A764-70B2F8B4B5E6}" destId="{4543F51F-C8FC-455D-AC21-84EBED9629F7}" srcOrd="3" destOrd="0" presId="urn:microsoft.com/office/officeart/2005/8/layout/pList1"/>
    <dgm:cxn modelId="{7BB81406-62B4-4F49-8AE6-6F5E848B5B8F}" type="presParOf" srcId="{F311F7A7-7167-4CC9-A764-70B2F8B4B5E6}" destId="{C7BB0B95-B0BE-419A-AF67-6A08E5719959}" srcOrd="4" destOrd="0" presId="urn:microsoft.com/office/officeart/2005/8/layout/pList1"/>
    <dgm:cxn modelId="{2FE6172C-8243-4C45-84A6-B967C15FF58E}" type="presParOf" srcId="{C7BB0B95-B0BE-419A-AF67-6A08E5719959}" destId="{61618202-5BE9-4020-863C-0A04698F943D}" srcOrd="0" destOrd="0" presId="urn:microsoft.com/office/officeart/2005/8/layout/pList1"/>
    <dgm:cxn modelId="{BCA7D57D-459B-41AE-A31A-269F48E09C18}" type="presParOf" srcId="{C7BB0B95-B0BE-419A-AF67-6A08E5719959}" destId="{C3DCAA81-6A4B-4C05-8429-83A72C1C457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2253F3E-81FA-4EC7-8170-40C34C16C48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1F062C97-09F4-4B86-AEF0-A12770F85E9B}">
      <dgm:prSet phldrT="[Text]"/>
      <dgm:spPr/>
      <dgm:t>
        <a:bodyPr/>
        <a:lstStyle/>
        <a:p>
          <a:r>
            <a:rPr lang="en-US" dirty="0"/>
            <a:t>As a Teacher  </a:t>
          </a:r>
        </a:p>
      </dgm:t>
    </dgm:pt>
    <dgm:pt modelId="{DCB3CA23-A1AB-465A-9252-D32629420231}" type="parTrans" cxnId="{3823D900-6896-48F5-9A48-EBFD67EA67B6}">
      <dgm:prSet/>
      <dgm:spPr/>
      <dgm:t>
        <a:bodyPr/>
        <a:lstStyle/>
        <a:p>
          <a:endParaRPr lang="en-US"/>
        </a:p>
      </dgm:t>
    </dgm:pt>
    <dgm:pt modelId="{C120B371-E47F-40C8-BD0D-F30AC61BE85C}" type="sibTrans" cxnId="{3823D900-6896-48F5-9A48-EBFD67EA67B6}">
      <dgm:prSet/>
      <dgm:spPr/>
      <dgm:t>
        <a:bodyPr/>
        <a:lstStyle/>
        <a:p>
          <a:endParaRPr lang="en-US"/>
        </a:p>
      </dgm:t>
    </dgm:pt>
    <dgm:pt modelId="{A3BE267A-09B1-4152-AA5D-E3A039AA8E79}">
      <dgm:prSet phldrT="[Text]"/>
      <dgm:spPr/>
      <dgm:t>
        <a:bodyPr/>
        <a:lstStyle/>
        <a:p>
          <a:r>
            <a:rPr lang="en-US" dirty="0"/>
            <a:t>As an Administrator</a:t>
          </a:r>
        </a:p>
      </dgm:t>
    </dgm:pt>
    <dgm:pt modelId="{7D974C2D-8FF8-4DD9-9566-7A47D20E38B4}" type="parTrans" cxnId="{A66EEBD1-91AF-4ED5-89DA-05B8DF6A2A3C}">
      <dgm:prSet/>
      <dgm:spPr/>
      <dgm:t>
        <a:bodyPr/>
        <a:lstStyle/>
        <a:p>
          <a:endParaRPr lang="en-US"/>
        </a:p>
      </dgm:t>
    </dgm:pt>
    <dgm:pt modelId="{AC838B15-3ADA-4384-BA8E-1590A5D35C52}" type="sibTrans" cxnId="{A66EEBD1-91AF-4ED5-89DA-05B8DF6A2A3C}">
      <dgm:prSet/>
      <dgm:spPr/>
      <dgm:t>
        <a:bodyPr/>
        <a:lstStyle/>
        <a:p>
          <a:endParaRPr lang="en-US"/>
        </a:p>
      </dgm:t>
    </dgm:pt>
    <dgm:pt modelId="{754A4DFB-506E-4A33-A3D8-B934346A1726}">
      <dgm:prSet phldrT="[Text]"/>
      <dgm:spPr/>
      <dgm:t>
        <a:bodyPr/>
        <a:lstStyle/>
        <a:p>
          <a:r>
            <a:rPr lang="en-US" dirty="0"/>
            <a:t>How did Others Respond?</a:t>
          </a:r>
        </a:p>
      </dgm:t>
    </dgm:pt>
    <dgm:pt modelId="{B0008BDF-D495-4473-B631-D92275DF7678}" type="parTrans" cxnId="{834D6AC4-E614-4138-BBC8-EB8252704A57}">
      <dgm:prSet/>
      <dgm:spPr/>
      <dgm:t>
        <a:bodyPr/>
        <a:lstStyle/>
        <a:p>
          <a:endParaRPr lang="en-US"/>
        </a:p>
      </dgm:t>
    </dgm:pt>
    <dgm:pt modelId="{D29EF8F6-1B4B-4B08-A193-33C7779442CE}" type="sibTrans" cxnId="{834D6AC4-E614-4138-BBC8-EB8252704A57}">
      <dgm:prSet/>
      <dgm:spPr/>
      <dgm:t>
        <a:bodyPr/>
        <a:lstStyle/>
        <a:p>
          <a:endParaRPr lang="en-US"/>
        </a:p>
      </dgm:t>
    </dgm:pt>
    <dgm:pt modelId="{1E6FA65E-1D26-4B3A-A179-480734420EB9}" type="pres">
      <dgm:prSet presAssocID="{12253F3E-81FA-4EC7-8170-40C34C16C487}" presName="Name0" presStyleCnt="0">
        <dgm:presLayoutVars>
          <dgm:chMax val="7"/>
          <dgm:chPref val="7"/>
          <dgm:dir/>
        </dgm:presLayoutVars>
      </dgm:prSet>
      <dgm:spPr/>
    </dgm:pt>
    <dgm:pt modelId="{5967BC0B-E213-46E0-8CBB-EB96AF918AC8}" type="pres">
      <dgm:prSet presAssocID="{12253F3E-81FA-4EC7-8170-40C34C16C487}" presName="Name1" presStyleCnt="0"/>
      <dgm:spPr/>
    </dgm:pt>
    <dgm:pt modelId="{133BC647-8ADF-481D-97EC-9CF8188956EC}" type="pres">
      <dgm:prSet presAssocID="{12253F3E-81FA-4EC7-8170-40C34C16C487}" presName="cycle" presStyleCnt="0"/>
      <dgm:spPr/>
    </dgm:pt>
    <dgm:pt modelId="{EA560924-CF1C-4F37-B0AA-34FBBBBD30F8}" type="pres">
      <dgm:prSet presAssocID="{12253F3E-81FA-4EC7-8170-40C34C16C487}" presName="srcNode" presStyleLbl="node1" presStyleIdx="0" presStyleCnt="3"/>
      <dgm:spPr/>
    </dgm:pt>
    <dgm:pt modelId="{4BE99230-1F99-4FB5-A04B-1C899D9ED860}" type="pres">
      <dgm:prSet presAssocID="{12253F3E-81FA-4EC7-8170-40C34C16C487}" presName="conn" presStyleLbl="parChTrans1D2" presStyleIdx="0" presStyleCnt="1"/>
      <dgm:spPr/>
    </dgm:pt>
    <dgm:pt modelId="{5408D3FC-7F3F-437C-A463-727CC32FDAEC}" type="pres">
      <dgm:prSet presAssocID="{12253F3E-81FA-4EC7-8170-40C34C16C487}" presName="extraNode" presStyleLbl="node1" presStyleIdx="0" presStyleCnt="3"/>
      <dgm:spPr/>
    </dgm:pt>
    <dgm:pt modelId="{297F4473-425B-46C1-9046-95829E52CCCF}" type="pres">
      <dgm:prSet presAssocID="{12253F3E-81FA-4EC7-8170-40C34C16C487}" presName="dstNode" presStyleLbl="node1" presStyleIdx="0" presStyleCnt="3"/>
      <dgm:spPr/>
    </dgm:pt>
    <dgm:pt modelId="{CFAB1A1B-BCC4-496C-9192-58005EE5AC6E}" type="pres">
      <dgm:prSet presAssocID="{1F062C97-09F4-4B86-AEF0-A12770F85E9B}" presName="text_1" presStyleLbl="node1" presStyleIdx="0" presStyleCnt="3">
        <dgm:presLayoutVars>
          <dgm:bulletEnabled val="1"/>
        </dgm:presLayoutVars>
      </dgm:prSet>
      <dgm:spPr/>
    </dgm:pt>
    <dgm:pt modelId="{E4D28884-EEF3-414E-A0FE-3E816C963B08}" type="pres">
      <dgm:prSet presAssocID="{1F062C97-09F4-4B86-AEF0-A12770F85E9B}" presName="accent_1" presStyleCnt="0"/>
      <dgm:spPr/>
    </dgm:pt>
    <dgm:pt modelId="{AF57744A-7AC8-4DFD-A5A2-9F37E20B131A}" type="pres">
      <dgm:prSet presAssocID="{1F062C97-09F4-4B86-AEF0-A12770F85E9B}" presName="accentRepeatNode" presStyleLbl="solidFgAcc1" presStyleIdx="0" presStyleCnt="3"/>
      <dgm:spPr>
        <a:blipFill rotWithShape="0">
          <a:blip xmlns:r="http://schemas.openxmlformats.org/officeDocument/2006/relationships" r:embed="rId1">
            <a:duotone>
              <a:schemeClr val="accent2">
                <a:shade val="45000"/>
                <a:satMod val="135000"/>
              </a:schemeClr>
              <a:prstClr val="white"/>
            </a:duotone>
          </a:blip>
          <a:stretch>
            <a:fillRect/>
          </a:stretch>
        </a:blipFill>
      </dgm:spPr>
      <dgm:extLst>
        <a:ext uri="{E40237B7-FDA0-4F09-8148-C483321AD2D9}">
          <dgm14:cNvPr xmlns:dgm14="http://schemas.microsoft.com/office/drawing/2010/diagram" id="0" name="" title="teacher"/>
        </a:ext>
      </dgm:extLst>
    </dgm:pt>
    <dgm:pt modelId="{8BD68624-8AAF-471C-8C0C-9BC8980D6ACD}" type="pres">
      <dgm:prSet presAssocID="{A3BE267A-09B1-4152-AA5D-E3A039AA8E79}" presName="text_2" presStyleLbl="node1" presStyleIdx="1" presStyleCnt="3">
        <dgm:presLayoutVars>
          <dgm:bulletEnabled val="1"/>
        </dgm:presLayoutVars>
      </dgm:prSet>
      <dgm:spPr/>
    </dgm:pt>
    <dgm:pt modelId="{CB256B0B-7D19-4E4A-89A2-EE9467837C75}" type="pres">
      <dgm:prSet presAssocID="{A3BE267A-09B1-4152-AA5D-E3A039AA8E79}" presName="accent_2" presStyleCnt="0"/>
      <dgm:spPr/>
    </dgm:pt>
    <dgm:pt modelId="{E3339996-5337-4536-AF3D-689D4B66E0D7}" type="pres">
      <dgm:prSet presAssocID="{A3BE267A-09B1-4152-AA5D-E3A039AA8E79}" presName="accentRepeatNode" presStyleLbl="solidFgAcc1" presStyleIdx="1" presStyleCnt="3"/>
      <dgm:spPr>
        <a:blipFill rotWithShape="0">
          <a:blip xmlns:r="http://schemas.openxmlformats.org/officeDocument/2006/relationships" r:embed="rId2">
            <a:duotone>
              <a:schemeClr val="accent3">
                <a:shade val="45000"/>
                <a:satMod val="135000"/>
              </a:schemeClr>
              <a:prstClr val="white"/>
            </a:duotone>
          </a:blip>
          <a:stretch>
            <a:fillRect/>
          </a:stretch>
        </a:blipFill>
      </dgm:spPr>
      <dgm:extLst>
        <a:ext uri="{E40237B7-FDA0-4F09-8148-C483321AD2D9}">
          <dgm14:cNvPr xmlns:dgm14="http://schemas.microsoft.com/office/drawing/2010/diagram" id="0" name="" title="administrator"/>
        </a:ext>
      </dgm:extLst>
    </dgm:pt>
    <dgm:pt modelId="{605BE735-47CB-4344-90E8-0F898D53B725}" type="pres">
      <dgm:prSet presAssocID="{754A4DFB-506E-4A33-A3D8-B934346A1726}" presName="text_3" presStyleLbl="node1" presStyleIdx="2" presStyleCnt="3">
        <dgm:presLayoutVars>
          <dgm:bulletEnabled val="1"/>
        </dgm:presLayoutVars>
      </dgm:prSet>
      <dgm:spPr/>
    </dgm:pt>
    <dgm:pt modelId="{A94E562E-011F-4984-941E-D6ADE9C501C2}" type="pres">
      <dgm:prSet presAssocID="{754A4DFB-506E-4A33-A3D8-B934346A1726}" presName="accent_3" presStyleCnt="0"/>
      <dgm:spPr/>
    </dgm:pt>
    <dgm:pt modelId="{02F755D2-3477-4818-A26B-2E983F46E47D}" type="pres">
      <dgm:prSet presAssocID="{754A4DFB-506E-4A33-A3D8-B934346A1726}" presName="accentRepeatNode" presStyleLbl="solidFgAcc1" presStyleIdx="2" presStyleCnt="3"/>
      <dgm:spPr>
        <a:blipFill rotWithShape="0">
          <a:blip xmlns:r="http://schemas.openxmlformats.org/officeDocument/2006/relationships" r:embed="rId3">
            <a:duotone>
              <a:schemeClr val="accent4">
                <a:shade val="45000"/>
                <a:satMod val="135000"/>
              </a:schemeClr>
              <a:prstClr val="white"/>
            </a:duotone>
          </a:blip>
          <a:stretch>
            <a:fillRect/>
          </a:stretch>
        </a:blipFill>
      </dgm:spPr>
      <dgm:extLst>
        <a:ext uri="{E40237B7-FDA0-4F09-8148-C483321AD2D9}">
          <dgm14:cNvPr xmlns:dgm14="http://schemas.microsoft.com/office/drawing/2010/diagram" id="0" name="" title="response"/>
        </a:ext>
      </dgm:extLst>
    </dgm:pt>
  </dgm:ptLst>
  <dgm:cxnLst>
    <dgm:cxn modelId="{3823D900-6896-48F5-9A48-EBFD67EA67B6}" srcId="{12253F3E-81FA-4EC7-8170-40C34C16C487}" destId="{1F062C97-09F4-4B86-AEF0-A12770F85E9B}" srcOrd="0" destOrd="0" parTransId="{DCB3CA23-A1AB-465A-9252-D32629420231}" sibTransId="{C120B371-E47F-40C8-BD0D-F30AC61BE85C}"/>
    <dgm:cxn modelId="{AD58A70A-7F04-448D-8A96-1ED314D70635}" type="presOf" srcId="{754A4DFB-506E-4A33-A3D8-B934346A1726}" destId="{605BE735-47CB-4344-90E8-0F898D53B725}" srcOrd="0" destOrd="0" presId="urn:microsoft.com/office/officeart/2008/layout/VerticalCurvedList"/>
    <dgm:cxn modelId="{2932C961-BC1F-46A5-A2F1-BFA371EC4BF6}" type="presOf" srcId="{A3BE267A-09B1-4152-AA5D-E3A039AA8E79}" destId="{8BD68624-8AAF-471C-8C0C-9BC8980D6ACD}" srcOrd="0" destOrd="0" presId="urn:microsoft.com/office/officeart/2008/layout/VerticalCurvedList"/>
    <dgm:cxn modelId="{E79434A7-04A3-44FC-837A-7BCDCEA6C0E9}" type="presOf" srcId="{12253F3E-81FA-4EC7-8170-40C34C16C487}" destId="{1E6FA65E-1D26-4B3A-A179-480734420EB9}" srcOrd="0" destOrd="0" presId="urn:microsoft.com/office/officeart/2008/layout/VerticalCurvedList"/>
    <dgm:cxn modelId="{6B07E9B0-5736-4240-8E25-32FF34A40A65}" type="presOf" srcId="{1F062C97-09F4-4B86-AEF0-A12770F85E9B}" destId="{CFAB1A1B-BCC4-496C-9192-58005EE5AC6E}" srcOrd="0" destOrd="0" presId="urn:microsoft.com/office/officeart/2008/layout/VerticalCurvedList"/>
    <dgm:cxn modelId="{56DF37B2-4094-4B3D-A801-D92AC775916C}" type="presOf" srcId="{C120B371-E47F-40C8-BD0D-F30AC61BE85C}" destId="{4BE99230-1F99-4FB5-A04B-1C899D9ED860}" srcOrd="0" destOrd="0" presId="urn:microsoft.com/office/officeart/2008/layout/VerticalCurvedList"/>
    <dgm:cxn modelId="{834D6AC4-E614-4138-BBC8-EB8252704A57}" srcId="{12253F3E-81FA-4EC7-8170-40C34C16C487}" destId="{754A4DFB-506E-4A33-A3D8-B934346A1726}" srcOrd="2" destOrd="0" parTransId="{B0008BDF-D495-4473-B631-D92275DF7678}" sibTransId="{D29EF8F6-1B4B-4B08-A193-33C7779442CE}"/>
    <dgm:cxn modelId="{A66EEBD1-91AF-4ED5-89DA-05B8DF6A2A3C}" srcId="{12253F3E-81FA-4EC7-8170-40C34C16C487}" destId="{A3BE267A-09B1-4152-AA5D-E3A039AA8E79}" srcOrd="1" destOrd="0" parTransId="{7D974C2D-8FF8-4DD9-9566-7A47D20E38B4}" sibTransId="{AC838B15-3ADA-4384-BA8E-1590A5D35C52}"/>
    <dgm:cxn modelId="{0F9C50A5-2ADE-4632-AF90-24935AA4D6EA}" type="presParOf" srcId="{1E6FA65E-1D26-4B3A-A179-480734420EB9}" destId="{5967BC0B-E213-46E0-8CBB-EB96AF918AC8}" srcOrd="0" destOrd="0" presId="urn:microsoft.com/office/officeart/2008/layout/VerticalCurvedList"/>
    <dgm:cxn modelId="{94FAB4E5-323E-4E44-9B4B-FF82E4DD7822}" type="presParOf" srcId="{5967BC0B-E213-46E0-8CBB-EB96AF918AC8}" destId="{133BC647-8ADF-481D-97EC-9CF8188956EC}" srcOrd="0" destOrd="0" presId="urn:microsoft.com/office/officeart/2008/layout/VerticalCurvedList"/>
    <dgm:cxn modelId="{1864AD98-1E66-4901-9E9A-FC4AD78B3548}" type="presParOf" srcId="{133BC647-8ADF-481D-97EC-9CF8188956EC}" destId="{EA560924-CF1C-4F37-B0AA-34FBBBBD30F8}" srcOrd="0" destOrd="0" presId="urn:microsoft.com/office/officeart/2008/layout/VerticalCurvedList"/>
    <dgm:cxn modelId="{BDCF8271-2CA2-48CF-BEC9-0490C956653B}" type="presParOf" srcId="{133BC647-8ADF-481D-97EC-9CF8188956EC}" destId="{4BE99230-1F99-4FB5-A04B-1C899D9ED860}" srcOrd="1" destOrd="0" presId="urn:microsoft.com/office/officeart/2008/layout/VerticalCurvedList"/>
    <dgm:cxn modelId="{BF8F45E1-D291-4FCD-B52D-557B1A7E3C7B}" type="presParOf" srcId="{133BC647-8ADF-481D-97EC-9CF8188956EC}" destId="{5408D3FC-7F3F-437C-A463-727CC32FDAEC}" srcOrd="2" destOrd="0" presId="urn:microsoft.com/office/officeart/2008/layout/VerticalCurvedList"/>
    <dgm:cxn modelId="{79E73305-FBA7-4015-9D84-FE438868211A}" type="presParOf" srcId="{133BC647-8ADF-481D-97EC-9CF8188956EC}" destId="{297F4473-425B-46C1-9046-95829E52CCCF}" srcOrd="3" destOrd="0" presId="urn:microsoft.com/office/officeart/2008/layout/VerticalCurvedList"/>
    <dgm:cxn modelId="{55DE5006-9C72-4A5B-816F-070CA61C42C6}" type="presParOf" srcId="{5967BC0B-E213-46E0-8CBB-EB96AF918AC8}" destId="{CFAB1A1B-BCC4-496C-9192-58005EE5AC6E}" srcOrd="1" destOrd="0" presId="urn:microsoft.com/office/officeart/2008/layout/VerticalCurvedList"/>
    <dgm:cxn modelId="{1228FFE6-917C-4F54-BF3E-D9EA512EC51A}" type="presParOf" srcId="{5967BC0B-E213-46E0-8CBB-EB96AF918AC8}" destId="{E4D28884-EEF3-414E-A0FE-3E816C963B08}" srcOrd="2" destOrd="0" presId="urn:microsoft.com/office/officeart/2008/layout/VerticalCurvedList"/>
    <dgm:cxn modelId="{7601F353-19BF-4BC7-BFF6-1E9046C4F385}" type="presParOf" srcId="{E4D28884-EEF3-414E-A0FE-3E816C963B08}" destId="{AF57744A-7AC8-4DFD-A5A2-9F37E20B131A}" srcOrd="0" destOrd="0" presId="urn:microsoft.com/office/officeart/2008/layout/VerticalCurvedList"/>
    <dgm:cxn modelId="{0617ABB8-277E-4114-A766-5B66D6667E43}" type="presParOf" srcId="{5967BC0B-E213-46E0-8CBB-EB96AF918AC8}" destId="{8BD68624-8AAF-471C-8C0C-9BC8980D6ACD}" srcOrd="3" destOrd="0" presId="urn:microsoft.com/office/officeart/2008/layout/VerticalCurvedList"/>
    <dgm:cxn modelId="{5233D115-5C7D-4DDF-BFE1-98B3A9B3E65F}" type="presParOf" srcId="{5967BC0B-E213-46E0-8CBB-EB96AF918AC8}" destId="{CB256B0B-7D19-4E4A-89A2-EE9467837C75}" srcOrd="4" destOrd="0" presId="urn:microsoft.com/office/officeart/2008/layout/VerticalCurvedList"/>
    <dgm:cxn modelId="{F231BB9D-4407-454F-96A0-702A444F5509}" type="presParOf" srcId="{CB256B0B-7D19-4E4A-89A2-EE9467837C75}" destId="{E3339996-5337-4536-AF3D-689D4B66E0D7}" srcOrd="0" destOrd="0" presId="urn:microsoft.com/office/officeart/2008/layout/VerticalCurvedList"/>
    <dgm:cxn modelId="{96270078-A7E3-487F-87A2-80509BAAD4B0}" type="presParOf" srcId="{5967BC0B-E213-46E0-8CBB-EB96AF918AC8}" destId="{605BE735-47CB-4344-90E8-0F898D53B725}" srcOrd="5" destOrd="0" presId="urn:microsoft.com/office/officeart/2008/layout/VerticalCurvedList"/>
    <dgm:cxn modelId="{C0B0D011-CF32-4F3F-B9B0-C64D730755B5}" type="presParOf" srcId="{5967BC0B-E213-46E0-8CBB-EB96AF918AC8}" destId="{A94E562E-011F-4984-941E-D6ADE9C501C2}" srcOrd="6" destOrd="0" presId="urn:microsoft.com/office/officeart/2008/layout/VerticalCurvedList"/>
    <dgm:cxn modelId="{7E090C31-A70A-4AB2-9B48-C2E616274CD6}" type="presParOf" srcId="{A94E562E-011F-4984-941E-D6ADE9C501C2}" destId="{02F755D2-3477-4818-A26B-2E983F46E47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4761E88-D5EA-44B0-AEB2-D6DA7BDE226F}"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CAEA1911-FC09-47E8-8817-7AD8D85BA2BC}">
      <dgm:prSet phldrT="[Text]" custT="1"/>
      <dgm:spPr/>
      <dgm:t>
        <a:bodyPr/>
        <a:lstStyle/>
        <a:p>
          <a:r>
            <a:rPr lang="en-US" sz="4000" dirty="0">
              <a:solidFill>
                <a:schemeClr val="tx1"/>
              </a:solidFill>
            </a:rPr>
            <a:t>Results</a:t>
          </a:r>
        </a:p>
      </dgm:t>
    </dgm:pt>
    <dgm:pt modelId="{E21903D9-8EA5-42A7-8CAC-3D2D92660519}" type="parTrans" cxnId="{9E7490FE-D361-419A-9F72-84FBBBAE45A7}">
      <dgm:prSet/>
      <dgm:spPr/>
      <dgm:t>
        <a:bodyPr/>
        <a:lstStyle/>
        <a:p>
          <a:endParaRPr lang="en-US" sz="2800"/>
        </a:p>
      </dgm:t>
    </dgm:pt>
    <dgm:pt modelId="{A46BAD91-9886-4319-8603-E9F1756A9790}" type="sibTrans" cxnId="{9E7490FE-D361-419A-9F72-84FBBBAE45A7}">
      <dgm:prSet/>
      <dgm:spPr/>
      <dgm:t>
        <a:bodyPr/>
        <a:lstStyle/>
        <a:p>
          <a:endParaRPr lang="en-US" sz="2800"/>
        </a:p>
      </dgm:t>
    </dgm:pt>
    <dgm:pt modelId="{A46C022B-6035-42AF-A230-85D154FFA254}">
      <dgm:prSet phldrT="[Text]" custT="1"/>
      <dgm:spPr/>
      <dgm:t>
        <a:bodyPr/>
        <a:lstStyle/>
        <a:p>
          <a:r>
            <a:rPr lang="en-US" sz="2400" dirty="0"/>
            <a:t>BIAS</a:t>
          </a:r>
        </a:p>
      </dgm:t>
    </dgm:pt>
    <dgm:pt modelId="{83580816-EDBD-4CA3-8583-2ACA9825BD88}" type="parTrans" cxnId="{B8336D89-2BDA-4A2F-9C28-B086D0BD988B}">
      <dgm:prSet/>
      <dgm:spPr/>
      <dgm:t>
        <a:bodyPr/>
        <a:lstStyle/>
        <a:p>
          <a:endParaRPr lang="en-US" sz="2800"/>
        </a:p>
      </dgm:t>
    </dgm:pt>
    <dgm:pt modelId="{31A50580-1394-4696-843E-911B0F5AC27F}" type="sibTrans" cxnId="{B8336D89-2BDA-4A2F-9C28-B086D0BD988B}">
      <dgm:prSet/>
      <dgm:spPr/>
      <dgm:t>
        <a:bodyPr/>
        <a:lstStyle/>
        <a:p>
          <a:endParaRPr lang="en-US" sz="2800"/>
        </a:p>
      </dgm:t>
    </dgm:pt>
    <dgm:pt modelId="{043F9FB4-DE9B-4B3C-A020-67A406C1DB97}">
      <dgm:prSet phldrT="[Text]" custT="1"/>
      <dgm:spPr/>
      <dgm:t>
        <a:bodyPr/>
        <a:lstStyle/>
        <a:p>
          <a:r>
            <a:rPr lang="en-US" sz="2400" dirty="0"/>
            <a:t>Fear of the Unknown</a:t>
          </a:r>
        </a:p>
      </dgm:t>
    </dgm:pt>
    <dgm:pt modelId="{CD704174-9713-4E3A-8C58-D0884DC0699E}" type="parTrans" cxnId="{6077598C-8851-4BD6-9293-66A10017E38F}">
      <dgm:prSet/>
      <dgm:spPr/>
      <dgm:t>
        <a:bodyPr/>
        <a:lstStyle/>
        <a:p>
          <a:endParaRPr lang="en-US" sz="2800"/>
        </a:p>
      </dgm:t>
    </dgm:pt>
    <dgm:pt modelId="{6E0F0655-47B9-4A73-95A5-3DC7C4DFA375}" type="sibTrans" cxnId="{6077598C-8851-4BD6-9293-66A10017E38F}">
      <dgm:prSet/>
      <dgm:spPr/>
      <dgm:t>
        <a:bodyPr/>
        <a:lstStyle/>
        <a:p>
          <a:endParaRPr lang="en-US" sz="2800"/>
        </a:p>
      </dgm:t>
    </dgm:pt>
    <dgm:pt modelId="{6914DF19-FECE-4280-BB0D-5FCB261A9BC7}">
      <dgm:prSet phldrT="[Text]" custT="1"/>
      <dgm:spPr/>
      <dgm:t>
        <a:bodyPr/>
        <a:lstStyle/>
        <a:p>
          <a:r>
            <a:rPr lang="en-US" sz="2400" dirty="0"/>
            <a:t>Misconceptions</a:t>
          </a:r>
        </a:p>
      </dgm:t>
    </dgm:pt>
    <dgm:pt modelId="{CD273F27-240A-46E0-8428-EF89375DBCCC}" type="parTrans" cxnId="{31F16418-193C-4492-B19D-901D894D95C1}">
      <dgm:prSet/>
      <dgm:spPr/>
      <dgm:t>
        <a:bodyPr/>
        <a:lstStyle/>
        <a:p>
          <a:endParaRPr lang="en-US" sz="2800"/>
        </a:p>
      </dgm:t>
    </dgm:pt>
    <dgm:pt modelId="{0738356B-5BC0-4E76-88B2-D6D9CF3F96BC}" type="sibTrans" cxnId="{31F16418-193C-4492-B19D-901D894D95C1}">
      <dgm:prSet/>
      <dgm:spPr/>
      <dgm:t>
        <a:bodyPr/>
        <a:lstStyle/>
        <a:p>
          <a:endParaRPr lang="en-US" sz="2800"/>
        </a:p>
      </dgm:t>
    </dgm:pt>
    <dgm:pt modelId="{47CF5073-AE1D-44A7-BEF2-C3565B299FB5}" type="pres">
      <dgm:prSet presAssocID="{A4761E88-D5EA-44B0-AEB2-D6DA7BDE226F}" presName="cycle" presStyleCnt="0">
        <dgm:presLayoutVars>
          <dgm:chMax val="1"/>
          <dgm:dir/>
          <dgm:animLvl val="ctr"/>
          <dgm:resizeHandles val="exact"/>
        </dgm:presLayoutVars>
      </dgm:prSet>
      <dgm:spPr/>
    </dgm:pt>
    <dgm:pt modelId="{2B83C62D-1F8D-40F9-AC91-A7657650E733}" type="pres">
      <dgm:prSet presAssocID="{CAEA1911-FC09-47E8-8817-7AD8D85BA2BC}" presName="centerShape" presStyleLbl="node0" presStyleIdx="0" presStyleCnt="1" custScaleX="132145" custScaleY="130483"/>
      <dgm:spPr/>
    </dgm:pt>
    <dgm:pt modelId="{092D42C3-679D-4A6A-8339-8D3FDCDCDAF4}" type="pres">
      <dgm:prSet presAssocID="{83580816-EDBD-4CA3-8583-2ACA9825BD88}" presName="parTrans" presStyleLbl="bgSibTrans2D1" presStyleIdx="0" presStyleCnt="3"/>
      <dgm:spPr/>
    </dgm:pt>
    <dgm:pt modelId="{FF208538-9768-4F9C-BAF1-8F56C86B8A7A}" type="pres">
      <dgm:prSet presAssocID="{A46C022B-6035-42AF-A230-85D154FFA254}" presName="node" presStyleLbl="node1" presStyleIdx="0" presStyleCnt="3" custRadScaleRad="135744" custRadScaleInc="-16094">
        <dgm:presLayoutVars>
          <dgm:bulletEnabled val="1"/>
        </dgm:presLayoutVars>
      </dgm:prSet>
      <dgm:spPr/>
    </dgm:pt>
    <dgm:pt modelId="{2FDB05D6-ECC9-4052-A7B4-138D59694178}" type="pres">
      <dgm:prSet presAssocID="{CD704174-9713-4E3A-8C58-D0884DC0699E}" presName="parTrans" presStyleLbl="bgSibTrans2D1" presStyleIdx="1" presStyleCnt="3"/>
      <dgm:spPr/>
    </dgm:pt>
    <dgm:pt modelId="{0E965C51-807B-4D8C-8591-C8F7CBB6320A}" type="pres">
      <dgm:prSet presAssocID="{043F9FB4-DE9B-4B3C-A020-67A406C1DB97}" presName="node" presStyleLbl="node1" presStyleIdx="1" presStyleCnt="3" custScaleX="145300">
        <dgm:presLayoutVars>
          <dgm:bulletEnabled val="1"/>
        </dgm:presLayoutVars>
      </dgm:prSet>
      <dgm:spPr/>
    </dgm:pt>
    <dgm:pt modelId="{251C2A09-C1CC-4DC6-9CA3-E9B7638551B7}" type="pres">
      <dgm:prSet presAssocID="{CD273F27-240A-46E0-8428-EF89375DBCCC}" presName="parTrans" presStyleLbl="bgSibTrans2D1" presStyleIdx="2" presStyleCnt="3"/>
      <dgm:spPr/>
    </dgm:pt>
    <dgm:pt modelId="{9A4C1B42-2FF6-4AA1-B693-11B9627BAA38}" type="pres">
      <dgm:prSet presAssocID="{6914DF19-FECE-4280-BB0D-5FCB261A9BC7}" presName="node" presStyleLbl="node1" presStyleIdx="2" presStyleCnt="3" custScaleX="151535" custRadScaleRad="140397" custRadScaleInc="14206">
        <dgm:presLayoutVars>
          <dgm:bulletEnabled val="1"/>
        </dgm:presLayoutVars>
      </dgm:prSet>
      <dgm:spPr/>
    </dgm:pt>
  </dgm:ptLst>
  <dgm:cxnLst>
    <dgm:cxn modelId="{31F16418-193C-4492-B19D-901D894D95C1}" srcId="{CAEA1911-FC09-47E8-8817-7AD8D85BA2BC}" destId="{6914DF19-FECE-4280-BB0D-5FCB261A9BC7}" srcOrd="2" destOrd="0" parTransId="{CD273F27-240A-46E0-8428-EF89375DBCCC}" sibTransId="{0738356B-5BC0-4E76-88B2-D6D9CF3F96BC}"/>
    <dgm:cxn modelId="{96648137-C021-426A-BE81-27A0F759D742}" type="presOf" srcId="{A4761E88-D5EA-44B0-AEB2-D6DA7BDE226F}" destId="{47CF5073-AE1D-44A7-BEF2-C3565B299FB5}" srcOrd="0" destOrd="0" presId="urn:microsoft.com/office/officeart/2005/8/layout/radial4"/>
    <dgm:cxn modelId="{5E0E383D-713C-483E-A44A-91335A7313FE}" type="presOf" srcId="{CD273F27-240A-46E0-8428-EF89375DBCCC}" destId="{251C2A09-C1CC-4DC6-9CA3-E9B7638551B7}" srcOrd="0" destOrd="0" presId="urn:microsoft.com/office/officeart/2005/8/layout/radial4"/>
    <dgm:cxn modelId="{4E94D254-AE3E-44BB-8FE9-80BFB691A395}" type="presOf" srcId="{CD704174-9713-4E3A-8C58-D0884DC0699E}" destId="{2FDB05D6-ECC9-4052-A7B4-138D59694178}" srcOrd="0" destOrd="0" presId="urn:microsoft.com/office/officeart/2005/8/layout/radial4"/>
    <dgm:cxn modelId="{B8336D89-2BDA-4A2F-9C28-B086D0BD988B}" srcId="{CAEA1911-FC09-47E8-8817-7AD8D85BA2BC}" destId="{A46C022B-6035-42AF-A230-85D154FFA254}" srcOrd="0" destOrd="0" parTransId="{83580816-EDBD-4CA3-8583-2ACA9825BD88}" sibTransId="{31A50580-1394-4696-843E-911B0F5AC27F}"/>
    <dgm:cxn modelId="{6077598C-8851-4BD6-9293-66A10017E38F}" srcId="{CAEA1911-FC09-47E8-8817-7AD8D85BA2BC}" destId="{043F9FB4-DE9B-4B3C-A020-67A406C1DB97}" srcOrd="1" destOrd="0" parTransId="{CD704174-9713-4E3A-8C58-D0884DC0699E}" sibTransId="{6E0F0655-47B9-4A73-95A5-3DC7C4DFA375}"/>
    <dgm:cxn modelId="{8C08A09A-0F70-4627-B95B-522EC7C43A54}" type="presOf" srcId="{A46C022B-6035-42AF-A230-85D154FFA254}" destId="{FF208538-9768-4F9C-BAF1-8F56C86B8A7A}" srcOrd="0" destOrd="0" presId="urn:microsoft.com/office/officeart/2005/8/layout/radial4"/>
    <dgm:cxn modelId="{C5013A9B-BD9E-474D-9699-9E7FD6B1766C}" type="presOf" srcId="{83580816-EDBD-4CA3-8583-2ACA9825BD88}" destId="{092D42C3-679D-4A6A-8339-8D3FDCDCDAF4}" srcOrd="0" destOrd="0" presId="urn:microsoft.com/office/officeart/2005/8/layout/radial4"/>
    <dgm:cxn modelId="{7BA041C4-CC94-40A4-B9C8-331E3B3A13E5}" type="presOf" srcId="{6914DF19-FECE-4280-BB0D-5FCB261A9BC7}" destId="{9A4C1B42-2FF6-4AA1-B693-11B9627BAA38}" srcOrd="0" destOrd="0" presId="urn:microsoft.com/office/officeart/2005/8/layout/radial4"/>
    <dgm:cxn modelId="{6C092BD5-2CDD-429B-8BED-B78C7C3DB502}" type="presOf" srcId="{CAEA1911-FC09-47E8-8817-7AD8D85BA2BC}" destId="{2B83C62D-1F8D-40F9-AC91-A7657650E733}" srcOrd="0" destOrd="0" presId="urn:microsoft.com/office/officeart/2005/8/layout/radial4"/>
    <dgm:cxn modelId="{9E5D70EA-5177-4166-B42D-3D0B7E7BE5BE}" type="presOf" srcId="{043F9FB4-DE9B-4B3C-A020-67A406C1DB97}" destId="{0E965C51-807B-4D8C-8591-C8F7CBB6320A}" srcOrd="0" destOrd="0" presId="urn:microsoft.com/office/officeart/2005/8/layout/radial4"/>
    <dgm:cxn modelId="{9E7490FE-D361-419A-9F72-84FBBBAE45A7}" srcId="{A4761E88-D5EA-44B0-AEB2-D6DA7BDE226F}" destId="{CAEA1911-FC09-47E8-8817-7AD8D85BA2BC}" srcOrd="0" destOrd="0" parTransId="{E21903D9-8EA5-42A7-8CAC-3D2D92660519}" sibTransId="{A46BAD91-9886-4319-8603-E9F1756A9790}"/>
    <dgm:cxn modelId="{A83631E4-9E7F-4F6F-A251-783999D62A90}" type="presParOf" srcId="{47CF5073-AE1D-44A7-BEF2-C3565B299FB5}" destId="{2B83C62D-1F8D-40F9-AC91-A7657650E733}" srcOrd="0" destOrd="0" presId="urn:microsoft.com/office/officeart/2005/8/layout/radial4"/>
    <dgm:cxn modelId="{B2101F13-1A44-41D5-963B-F7AA5CE92343}" type="presParOf" srcId="{47CF5073-AE1D-44A7-BEF2-C3565B299FB5}" destId="{092D42C3-679D-4A6A-8339-8D3FDCDCDAF4}" srcOrd="1" destOrd="0" presId="urn:microsoft.com/office/officeart/2005/8/layout/radial4"/>
    <dgm:cxn modelId="{E0C1AC0E-182F-4CA4-89F4-D9D1FBB2304A}" type="presParOf" srcId="{47CF5073-AE1D-44A7-BEF2-C3565B299FB5}" destId="{FF208538-9768-4F9C-BAF1-8F56C86B8A7A}" srcOrd="2" destOrd="0" presId="urn:microsoft.com/office/officeart/2005/8/layout/radial4"/>
    <dgm:cxn modelId="{A2651395-2289-4700-AE32-07A119D8C6E3}" type="presParOf" srcId="{47CF5073-AE1D-44A7-BEF2-C3565B299FB5}" destId="{2FDB05D6-ECC9-4052-A7B4-138D59694178}" srcOrd="3" destOrd="0" presId="urn:microsoft.com/office/officeart/2005/8/layout/radial4"/>
    <dgm:cxn modelId="{F5EA842C-C688-4DAF-958A-954A247D1D7B}" type="presParOf" srcId="{47CF5073-AE1D-44A7-BEF2-C3565B299FB5}" destId="{0E965C51-807B-4D8C-8591-C8F7CBB6320A}" srcOrd="4" destOrd="0" presId="urn:microsoft.com/office/officeart/2005/8/layout/radial4"/>
    <dgm:cxn modelId="{427DC65D-951E-4FE5-B4AC-83345EEA6E32}" type="presParOf" srcId="{47CF5073-AE1D-44A7-BEF2-C3565B299FB5}" destId="{251C2A09-C1CC-4DC6-9CA3-E9B7638551B7}" srcOrd="5" destOrd="0" presId="urn:microsoft.com/office/officeart/2005/8/layout/radial4"/>
    <dgm:cxn modelId="{A04E7BBC-6CFB-4984-BB0B-1B3D54E11D57}" type="presParOf" srcId="{47CF5073-AE1D-44A7-BEF2-C3565B299FB5}" destId="{9A4C1B42-2FF6-4AA1-B693-11B9627BAA3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D7A1667-E5B4-4F00-8663-E5FEA9849819}"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en-US"/>
        </a:p>
      </dgm:t>
    </dgm:pt>
    <dgm:pt modelId="{3C4FDDCA-FF47-43D7-BD02-3FCCE6EFC3CE}">
      <dgm:prSet phldrT="[Text]"/>
      <dgm:spPr/>
      <dgm:t>
        <a:bodyPr/>
        <a:lstStyle/>
        <a:p>
          <a:r>
            <a:rPr lang="en-US" dirty="0"/>
            <a:t>Emotional</a:t>
          </a:r>
        </a:p>
      </dgm:t>
    </dgm:pt>
    <dgm:pt modelId="{63CBE222-D8EE-440E-8ACA-0944F430623D}" type="parTrans" cxnId="{632D207D-D315-4A43-A5F5-A9A255B4B2AC}">
      <dgm:prSet/>
      <dgm:spPr/>
      <dgm:t>
        <a:bodyPr/>
        <a:lstStyle/>
        <a:p>
          <a:endParaRPr lang="en-US"/>
        </a:p>
      </dgm:t>
    </dgm:pt>
    <dgm:pt modelId="{21861CE2-9207-4756-8172-29415E689B4F}" type="sibTrans" cxnId="{632D207D-D315-4A43-A5F5-A9A255B4B2AC}">
      <dgm:prSet/>
      <dgm:spPr/>
      <dgm:t>
        <a:bodyPr/>
        <a:lstStyle/>
        <a:p>
          <a:endParaRPr lang="en-US"/>
        </a:p>
      </dgm:t>
    </dgm:pt>
    <dgm:pt modelId="{7A44F61B-E150-4179-B16C-0CD2E9B67972}">
      <dgm:prSet phldrT="[Text]"/>
      <dgm:spPr/>
      <dgm:t>
        <a:bodyPr/>
        <a:lstStyle/>
        <a:p>
          <a:r>
            <a:rPr lang="en-US" dirty="0"/>
            <a:t>3 Months</a:t>
          </a:r>
        </a:p>
      </dgm:t>
    </dgm:pt>
    <dgm:pt modelId="{4EE0E645-C173-4D81-9F8B-4430B8D6B575}" type="parTrans" cxnId="{A08C1A65-4D28-4A52-AD73-D6C375FFAAA0}">
      <dgm:prSet/>
      <dgm:spPr/>
      <dgm:t>
        <a:bodyPr/>
        <a:lstStyle/>
        <a:p>
          <a:endParaRPr lang="en-US"/>
        </a:p>
      </dgm:t>
    </dgm:pt>
    <dgm:pt modelId="{90E124B0-C91E-417B-B590-E0BE97CC0025}" type="sibTrans" cxnId="{A08C1A65-4D28-4A52-AD73-D6C375FFAAA0}">
      <dgm:prSet/>
      <dgm:spPr/>
      <dgm:t>
        <a:bodyPr/>
        <a:lstStyle/>
        <a:p>
          <a:endParaRPr lang="en-US"/>
        </a:p>
      </dgm:t>
    </dgm:pt>
    <dgm:pt modelId="{5878DE4C-A8DA-4A0F-9B99-0C1CAA5860FD}">
      <dgm:prSet phldrT="[Text]"/>
      <dgm:spPr/>
      <dgm:t>
        <a:bodyPr/>
        <a:lstStyle/>
        <a:p>
          <a:r>
            <a:rPr lang="en-US" dirty="0"/>
            <a:t> Magic of Special Education</a:t>
          </a:r>
        </a:p>
      </dgm:t>
    </dgm:pt>
    <dgm:pt modelId="{65EA42B8-C95B-4CA9-A002-EA8B75AC9C09}" type="parTrans" cxnId="{0241F5C0-798B-49F9-8454-DA868D8A1077}">
      <dgm:prSet/>
      <dgm:spPr/>
      <dgm:t>
        <a:bodyPr/>
        <a:lstStyle/>
        <a:p>
          <a:endParaRPr lang="en-US"/>
        </a:p>
      </dgm:t>
    </dgm:pt>
    <dgm:pt modelId="{D9B53CF5-8103-4C0E-9911-D23F8CA73BB9}" type="sibTrans" cxnId="{0241F5C0-798B-49F9-8454-DA868D8A1077}">
      <dgm:prSet/>
      <dgm:spPr/>
      <dgm:t>
        <a:bodyPr/>
        <a:lstStyle/>
        <a:p>
          <a:endParaRPr lang="en-US"/>
        </a:p>
      </dgm:t>
    </dgm:pt>
    <dgm:pt modelId="{08C94D82-2256-4819-A91C-3912920AE4BC}">
      <dgm:prSet phldrT="[Text]"/>
      <dgm:spPr/>
      <dgm:t>
        <a:bodyPr/>
        <a:lstStyle/>
        <a:p>
          <a:r>
            <a:rPr lang="en-US" dirty="0"/>
            <a:t>More People is not always the answer</a:t>
          </a:r>
        </a:p>
      </dgm:t>
    </dgm:pt>
    <dgm:pt modelId="{9DAEADAA-9C7A-40A6-B78A-A5CE93BCFAA7}" type="parTrans" cxnId="{12F73CE5-7074-4D74-BEE3-A332E24E98DB}">
      <dgm:prSet/>
      <dgm:spPr/>
      <dgm:t>
        <a:bodyPr/>
        <a:lstStyle/>
        <a:p>
          <a:endParaRPr lang="en-US"/>
        </a:p>
      </dgm:t>
    </dgm:pt>
    <dgm:pt modelId="{14D3B3EA-05CB-4ABD-A70A-BF0CF1ACCD75}" type="sibTrans" cxnId="{12F73CE5-7074-4D74-BEE3-A332E24E98DB}">
      <dgm:prSet/>
      <dgm:spPr/>
      <dgm:t>
        <a:bodyPr/>
        <a:lstStyle/>
        <a:p>
          <a:endParaRPr lang="en-US"/>
        </a:p>
      </dgm:t>
    </dgm:pt>
    <dgm:pt modelId="{CFD22FD1-0E18-4132-BC61-796C8E6D21F4}">
      <dgm:prSet phldrT="[Text]"/>
      <dgm:spPr/>
      <dgm:t>
        <a:bodyPr/>
        <a:lstStyle/>
        <a:p>
          <a:r>
            <a:rPr lang="en-US" dirty="0"/>
            <a:t>Sped Unwillingness to Change</a:t>
          </a:r>
        </a:p>
      </dgm:t>
    </dgm:pt>
    <dgm:pt modelId="{0F3C0717-A4F3-4AC2-A585-512F5E1A662A}" type="parTrans" cxnId="{E4953D5C-D3E4-4CB0-BCA5-103F336C2B88}">
      <dgm:prSet/>
      <dgm:spPr/>
      <dgm:t>
        <a:bodyPr/>
        <a:lstStyle/>
        <a:p>
          <a:endParaRPr lang="en-US"/>
        </a:p>
      </dgm:t>
    </dgm:pt>
    <dgm:pt modelId="{9B490962-2156-4265-88CC-FD8AAD813B8F}" type="sibTrans" cxnId="{E4953D5C-D3E4-4CB0-BCA5-103F336C2B88}">
      <dgm:prSet/>
      <dgm:spPr/>
      <dgm:t>
        <a:bodyPr/>
        <a:lstStyle/>
        <a:p>
          <a:endParaRPr lang="en-US"/>
        </a:p>
      </dgm:t>
    </dgm:pt>
    <dgm:pt modelId="{C23C9F2E-62C3-46AE-9BA8-AD3CA9B2E069}">
      <dgm:prSet phldrT="[Text]"/>
      <dgm:spPr/>
      <dgm:t>
        <a:bodyPr/>
        <a:lstStyle/>
        <a:p>
          <a:r>
            <a:rPr lang="en-US" dirty="0"/>
            <a:t>Building Admin Most Important</a:t>
          </a:r>
        </a:p>
      </dgm:t>
    </dgm:pt>
    <dgm:pt modelId="{882F8BF2-5EAC-4B19-9BBF-C5270343A288}" type="sibTrans" cxnId="{043F7A4C-5947-4D21-B27B-43D1F0C91332}">
      <dgm:prSet/>
      <dgm:spPr/>
      <dgm:t>
        <a:bodyPr/>
        <a:lstStyle/>
        <a:p>
          <a:endParaRPr lang="en-US"/>
        </a:p>
      </dgm:t>
    </dgm:pt>
    <dgm:pt modelId="{199F3B82-4120-4449-B19C-423D7FDA31BC}" type="parTrans" cxnId="{043F7A4C-5947-4D21-B27B-43D1F0C91332}">
      <dgm:prSet/>
      <dgm:spPr/>
      <dgm:t>
        <a:bodyPr/>
        <a:lstStyle/>
        <a:p>
          <a:endParaRPr lang="en-US"/>
        </a:p>
      </dgm:t>
    </dgm:pt>
    <dgm:pt modelId="{A8BE33F8-54A7-46EF-B162-677B94AFF1A1}" type="pres">
      <dgm:prSet presAssocID="{7D7A1667-E5B4-4F00-8663-E5FEA9849819}" presName="outerComposite" presStyleCnt="0">
        <dgm:presLayoutVars>
          <dgm:chMax val="2"/>
          <dgm:animLvl val="lvl"/>
          <dgm:resizeHandles val="exact"/>
        </dgm:presLayoutVars>
      </dgm:prSet>
      <dgm:spPr/>
    </dgm:pt>
    <dgm:pt modelId="{3FCFF68C-F09D-4C79-9A63-7B4D4336466B}" type="pres">
      <dgm:prSet presAssocID="{7D7A1667-E5B4-4F00-8663-E5FEA9849819}" presName="dummyMaxCanvas" presStyleCnt="0"/>
      <dgm:spPr/>
    </dgm:pt>
    <dgm:pt modelId="{3E77D7FA-BDFE-49C9-AE05-52C0172E6380}" type="pres">
      <dgm:prSet presAssocID="{7D7A1667-E5B4-4F00-8663-E5FEA9849819}" presName="parentComposite" presStyleCnt="0"/>
      <dgm:spPr/>
    </dgm:pt>
    <dgm:pt modelId="{D5C84527-BDDA-4C82-9E96-09DA354FB998}" type="pres">
      <dgm:prSet presAssocID="{7D7A1667-E5B4-4F00-8663-E5FEA9849819}" presName="parent1" presStyleLbl="alignAccFollowNode1" presStyleIdx="0" presStyleCnt="4" custLinFactNeighborX="-2373" custLinFactNeighborY="16020">
        <dgm:presLayoutVars>
          <dgm:chMax val="4"/>
        </dgm:presLayoutVars>
      </dgm:prSet>
      <dgm:spPr/>
    </dgm:pt>
    <dgm:pt modelId="{7F677521-9BE1-4DEF-B6D2-E6287C0EBCF5}" type="pres">
      <dgm:prSet presAssocID="{7D7A1667-E5B4-4F00-8663-E5FEA9849819}" presName="parent2" presStyleLbl="alignAccFollowNode1" presStyleIdx="1" presStyleCnt="4" custLinFactNeighborX="-593" custLinFactNeighborY="14952">
        <dgm:presLayoutVars>
          <dgm:chMax val="4"/>
        </dgm:presLayoutVars>
      </dgm:prSet>
      <dgm:spPr/>
    </dgm:pt>
    <dgm:pt modelId="{26273FE3-751C-4362-92D4-9C703A6BCD96}" type="pres">
      <dgm:prSet presAssocID="{7D7A1667-E5B4-4F00-8663-E5FEA9849819}" presName="childrenComposite" presStyleCnt="0"/>
      <dgm:spPr/>
    </dgm:pt>
    <dgm:pt modelId="{4C1C9DE0-29C4-423A-A39D-385290CF5A7A}" type="pres">
      <dgm:prSet presAssocID="{7D7A1667-E5B4-4F00-8663-E5FEA9849819}" presName="dummyMaxCanvas_ChildArea" presStyleCnt="0"/>
      <dgm:spPr/>
    </dgm:pt>
    <dgm:pt modelId="{940196F9-4193-412C-A471-89975047828C}" type="pres">
      <dgm:prSet presAssocID="{7D7A1667-E5B4-4F00-8663-E5FEA9849819}" presName="fulcrum" presStyleLbl="alignAccFollowNode1" presStyleIdx="2" presStyleCnt="4"/>
      <dgm:spPr/>
    </dgm:pt>
    <dgm:pt modelId="{FA67D0A6-3ACB-4191-BB3C-CA3D340171EC}" type="pres">
      <dgm:prSet presAssocID="{7D7A1667-E5B4-4F00-8663-E5FEA9849819}" presName="balance_22" presStyleLbl="alignAccFollowNode1" presStyleIdx="3" presStyleCnt="4">
        <dgm:presLayoutVars>
          <dgm:bulletEnabled val="1"/>
        </dgm:presLayoutVars>
      </dgm:prSet>
      <dgm:spPr/>
    </dgm:pt>
    <dgm:pt modelId="{49A12DB3-1D4B-4629-ADF5-6BD595D93F2E}" type="pres">
      <dgm:prSet presAssocID="{7D7A1667-E5B4-4F00-8663-E5FEA9849819}" presName="right_22_1" presStyleLbl="node1" presStyleIdx="0" presStyleCnt="4">
        <dgm:presLayoutVars>
          <dgm:bulletEnabled val="1"/>
        </dgm:presLayoutVars>
      </dgm:prSet>
      <dgm:spPr/>
    </dgm:pt>
    <dgm:pt modelId="{8D9392DD-6E84-488D-BDB0-E77FAEA5381F}" type="pres">
      <dgm:prSet presAssocID="{7D7A1667-E5B4-4F00-8663-E5FEA9849819}" presName="right_22_2" presStyleLbl="node1" presStyleIdx="1" presStyleCnt="4">
        <dgm:presLayoutVars>
          <dgm:bulletEnabled val="1"/>
        </dgm:presLayoutVars>
      </dgm:prSet>
      <dgm:spPr/>
    </dgm:pt>
    <dgm:pt modelId="{E268398A-9AAC-46D1-9D89-F478DEBB028F}" type="pres">
      <dgm:prSet presAssocID="{7D7A1667-E5B4-4F00-8663-E5FEA9849819}" presName="left_22_1" presStyleLbl="node1" presStyleIdx="2" presStyleCnt="4">
        <dgm:presLayoutVars>
          <dgm:bulletEnabled val="1"/>
        </dgm:presLayoutVars>
      </dgm:prSet>
      <dgm:spPr/>
    </dgm:pt>
    <dgm:pt modelId="{F7B441C9-7FEC-4450-9DBB-ACD12B5F57D3}" type="pres">
      <dgm:prSet presAssocID="{7D7A1667-E5B4-4F00-8663-E5FEA9849819}" presName="left_22_2" presStyleLbl="node1" presStyleIdx="3" presStyleCnt="4">
        <dgm:presLayoutVars>
          <dgm:bulletEnabled val="1"/>
        </dgm:presLayoutVars>
      </dgm:prSet>
      <dgm:spPr/>
    </dgm:pt>
  </dgm:ptLst>
  <dgm:cxnLst>
    <dgm:cxn modelId="{971F2C17-EBDF-43C7-8851-5BC3246E92BD}" type="presOf" srcId="{08C94D82-2256-4819-A91C-3912920AE4BC}" destId="{49A12DB3-1D4B-4629-ADF5-6BD595D93F2E}" srcOrd="0" destOrd="0" presId="urn:microsoft.com/office/officeart/2005/8/layout/balance1"/>
    <dgm:cxn modelId="{DA38F726-2D87-4E6A-A91E-A0F6A4754E18}" type="presOf" srcId="{C23C9F2E-62C3-46AE-9BA8-AD3CA9B2E069}" destId="{7F677521-9BE1-4DEF-B6D2-E6287C0EBCF5}" srcOrd="0" destOrd="0" presId="urn:microsoft.com/office/officeart/2005/8/layout/balance1"/>
    <dgm:cxn modelId="{E4953D5C-D3E4-4CB0-BCA5-103F336C2B88}" srcId="{C23C9F2E-62C3-46AE-9BA8-AD3CA9B2E069}" destId="{CFD22FD1-0E18-4132-BC61-796C8E6D21F4}" srcOrd="1" destOrd="0" parTransId="{0F3C0717-A4F3-4AC2-A585-512F5E1A662A}" sibTransId="{9B490962-2156-4265-88CC-FD8AAD813B8F}"/>
    <dgm:cxn modelId="{A08C1A65-4D28-4A52-AD73-D6C375FFAAA0}" srcId="{3C4FDDCA-FF47-43D7-BD02-3FCCE6EFC3CE}" destId="{7A44F61B-E150-4179-B16C-0CD2E9B67972}" srcOrd="0" destOrd="0" parTransId="{4EE0E645-C173-4D81-9F8B-4430B8D6B575}" sibTransId="{90E124B0-C91E-417B-B590-E0BE97CC0025}"/>
    <dgm:cxn modelId="{5E9F8446-D730-4FA7-B2B7-192805896BEB}" type="presOf" srcId="{5878DE4C-A8DA-4A0F-9B99-0C1CAA5860FD}" destId="{F7B441C9-7FEC-4450-9DBB-ACD12B5F57D3}" srcOrd="0" destOrd="0" presId="urn:microsoft.com/office/officeart/2005/8/layout/balance1"/>
    <dgm:cxn modelId="{043F7A4C-5947-4D21-B27B-43D1F0C91332}" srcId="{7D7A1667-E5B4-4F00-8663-E5FEA9849819}" destId="{C23C9F2E-62C3-46AE-9BA8-AD3CA9B2E069}" srcOrd="1" destOrd="0" parTransId="{199F3B82-4120-4449-B19C-423D7FDA31BC}" sibTransId="{882F8BF2-5EAC-4B19-9BBF-C5270343A288}"/>
    <dgm:cxn modelId="{E7962F72-7C9F-4F42-A624-A3C9930C8FDD}" type="presOf" srcId="{CFD22FD1-0E18-4132-BC61-796C8E6D21F4}" destId="{8D9392DD-6E84-488D-BDB0-E77FAEA5381F}" srcOrd="0" destOrd="0" presId="urn:microsoft.com/office/officeart/2005/8/layout/balance1"/>
    <dgm:cxn modelId="{632D207D-D315-4A43-A5F5-A9A255B4B2AC}" srcId="{7D7A1667-E5B4-4F00-8663-E5FEA9849819}" destId="{3C4FDDCA-FF47-43D7-BD02-3FCCE6EFC3CE}" srcOrd="0" destOrd="0" parTransId="{63CBE222-D8EE-440E-8ACA-0944F430623D}" sibTransId="{21861CE2-9207-4756-8172-29415E689B4F}"/>
    <dgm:cxn modelId="{EECA5A94-3B93-460C-8CEA-3E8D6DAE643A}" type="presOf" srcId="{3C4FDDCA-FF47-43D7-BD02-3FCCE6EFC3CE}" destId="{D5C84527-BDDA-4C82-9E96-09DA354FB998}" srcOrd="0" destOrd="0" presId="urn:microsoft.com/office/officeart/2005/8/layout/balance1"/>
    <dgm:cxn modelId="{044895AB-C836-44D0-AADA-61669FD30DD8}" type="presOf" srcId="{7A44F61B-E150-4179-B16C-0CD2E9B67972}" destId="{E268398A-9AAC-46D1-9D89-F478DEBB028F}" srcOrd="0" destOrd="0" presId="urn:microsoft.com/office/officeart/2005/8/layout/balance1"/>
    <dgm:cxn modelId="{179815B1-4F71-4777-8E48-74617C1DFA54}" type="presOf" srcId="{7D7A1667-E5B4-4F00-8663-E5FEA9849819}" destId="{A8BE33F8-54A7-46EF-B162-677B94AFF1A1}" srcOrd="0" destOrd="0" presId="urn:microsoft.com/office/officeart/2005/8/layout/balance1"/>
    <dgm:cxn modelId="{0241F5C0-798B-49F9-8454-DA868D8A1077}" srcId="{3C4FDDCA-FF47-43D7-BD02-3FCCE6EFC3CE}" destId="{5878DE4C-A8DA-4A0F-9B99-0C1CAA5860FD}" srcOrd="1" destOrd="0" parTransId="{65EA42B8-C95B-4CA9-A002-EA8B75AC9C09}" sibTransId="{D9B53CF5-8103-4C0E-9911-D23F8CA73BB9}"/>
    <dgm:cxn modelId="{12F73CE5-7074-4D74-BEE3-A332E24E98DB}" srcId="{C23C9F2E-62C3-46AE-9BA8-AD3CA9B2E069}" destId="{08C94D82-2256-4819-A91C-3912920AE4BC}" srcOrd="0" destOrd="0" parTransId="{9DAEADAA-9C7A-40A6-B78A-A5CE93BCFAA7}" sibTransId="{14D3B3EA-05CB-4ABD-A70A-BF0CF1ACCD75}"/>
    <dgm:cxn modelId="{05D22249-9390-410D-B9C2-C1B58CEBAF11}" type="presParOf" srcId="{A8BE33F8-54A7-46EF-B162-677B94AFF1A1}" destId="{3FCFF68C-F09D-4C79-9A63-7B4D4336466B}" srcOrd="0" destOrd="0" presId="urn:microsoft.com/office/officeart/2005/8/layout/balance1"/>
    <dgm:cxn modelId="{1602B484-F6AA-40BE-AD6C-51C78196DC06}" type="presParOf" srcId="{A8BE33F8-54A7-46EF-B162-677B94AFF1A1}" destId="{3E77D7FA-BDFE-49C9-AE05-52C0172E6380}" srcOrd="1" destOrd="0" presId="urn:microsoft.com/office/officeart/2005/8/layout/balance1"/>
    <dgm:cxn modelId="{6BA45D3B-567D-4B08-90B7-12180A929A97}" type="presParOf" srcId="{3E77D7FA-BDFE-49C9-AE05-52C0172E6380}" destId="{D5C84527-BDDA-4C82-9E96-09DA354FB998}" srcOrd="0" destOrd="0" presId="urn:microsoft.com/office/officeart/2005/8/layout/balance1"/>
    <dgm:cxn modelId="{2AB0D2B9-3D4F-4E4B-BB7B-58730812EE11}" type="presParOf" srcId="{3E77D7FA-BDFE-49C9-AE05-52C0172E6380}" destId="{7F677521-9BE1-4DEF-B6D2-E6287C0EBCF5}" srcOrd="1" destOrd="0" presId="urn:microsoft.com/office/officeart/2005/8/layout/balance1"/>
    <dgm:cxn modelId="{811A582A-8228-49F6-BEF1-355EC584BBA1}" type="presParOf" srcId="{A8BE33F8-54A7-46EF-B162-677B94AFF1A1}" destId="{26273FE3-751C-4362-92D4-9C703A6BCD96}" srcOrd="2" destOrd="0" presId="urn:microsoft.com/office/officeart/2005/8/layout/balance1"/>
    <dgm:cxn modelId="{58175980-EF70-49D1-BDFA-1A96B615D8E3}" type="presParOf" srcId="{26273FE3-751C-4362-92D4-9C703A6BCD96}" destId="{4C1C9DE0-29C4-423A-A39D-385290CF5A7A}" srcOrd="0" destOrd="0" presId="urn:microsoft.com/office/officeart/2005/8/layout/balance1"/>
    <dgm:cxn modelId="{D94A08B1-7530-4A7E-9692-37584F092AE6}" type="presParOf" srcId="{26273FE3-751C-4362-92D4-9C703A6BCD96}" destId="{940196F9-4193-412C-A471-89975047828C}" srcOrd="1" destOrd="0" presId="urn:microsoft.com/office/officeart/2005/8/layout/balance1"/>
    <dgm:cxn modelId="{60ECB33D-00C7-4B31-8753-4E720D03A4E5}" type="presParOf" srcId="{26273FE3-751C-4362-92D4-9C703A6BCD96}" destId="{FA67D0A6-3ACB-4191-BB3C-CA3D340171EC}" srcOrd="2" destOrd="0" presId="urn:microsoft.com/office/officeart/2005/8/layout/balance1"/>
    <dgm:cxn modelId="{6039626B-9018-4CCF-B058-25B4C38B0DA0}" type="presParOf" srcId="{26273FE3-751C-4362-92D4-9C703A6BCD96}" destId="{49A12DB3-1D4B-4629-ADF5-6BD595D93F2E}" srcOrd="3" destOrd="0" presId="urn:microsoft.com/office/officeart/2005/8/layout/balance1"/>
    <dgm:cxn modelId="{87D304F7-F81F-4673-BC0C-93658E218AE7}" type="presParOf" srcId="{26273FE3-751C-4362-92D4-9C703A6BCD96}" destId="{8D9392DD-6E84-488D-BDB0-E77FAEA5381F}" srcOrd="4" destOrd="0" presId="urn:microsoft.com/office/officeart/2005/8/layout/balance1"/>
    <dgm:cxn modelId="{E92B0540-C60D-4D71-B1F1-7423A1DFE051}" type="presParOf" srcId="{26273FE3-751C-4362-92D4-9C703A6BCD96}" destId="{E268398A-9AAC-46D1-9D89-F478DEBB028F}" srcOrd="5" destOrd="0" presId="urn:microsoft.com/office/officeart/2005/8/layout/balance1"/>
    <dgm:cxn modelId="{4DCC51DA-CFB7-4DB4-923A-E7D7D867ABC3}" type="presParOf" srcId="{26273FE3-751C-4362-92D4-9C703A6BCD96}" destId="{F7B441C9-7FEC-4450-9DBB-ACD12B5F57D3}"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81F0B9D-A7E8-426A-BE3E-E31E6042988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0E68E39-CE75-4B76-BFCD-D0391D9A98A0}">
      <dgm:prSet phldrT="[Text]"/>
      <dgm:spPr/>
      <dgm:t>
        <a:bodyPr/>
        <a:lstStyle/>
        <a:p>
          <a:r>
            <a:rPr lang="en-US" dirty="0"/>
            <a:t>Treat Inclusion as a Cognitive Behavior</a:t>
          </a:r>
        </a:p>
      </dgm:t>
    </dgm:pt>
    <dgm:pt modelId="{39DDE2FC-A84B-4794-83A3-D8ADD509CFF7}" type="parTrans" cxnId="{596F08DE-4158-43E8-A0F3-C2608753A99C}">
      <dgm:prSet/>
      <dgm:spPr/>
      <dgm:t>
        <a:bodyPr/>
        <a:lstStyle/>
        <a:p>
          <a:endParaRPr lang="en-US"/>
        </a:p>
      </dgm:t>
    </dgm:pt>
    <dgm:pt modelId="{7BC506A2-C1D8-4455-988E-78AA6E2B267C}" type="sibTrans" cxnId="{596F08DE-4158-43E8-A0F3-C2608753A99C}">
      <dgm:prSet/>
      <dgm:spPr/>
      <dgm:t>
        <a:bodyPr/>
        <a:lstStyle/>
        <a:p>
          <a:endParaRPr lang="en-US"/>
        </a:p>
      </dgm:t>
    </dgm:pt>
    <dgm:pt modelId="{7C32098B-7C94-4DEB-85AA-0951D192BEC0}">
      <dgm:prSet/>
      <dgm:spPr/>
      <dgm:t>
        <a:bodyPr/>
        <a:lstStyle/>
        <a:p>
          <a:r>
            <a:rPr lang="en-US" dirty="0"/>
            <a:t>Use Common Language and Visuals</a:t>
          </a:r>
        </a:p>
      </dgm:t>
    </dgm:pt>
    <dgm:pt modelId="{82CE27F1-A4EA-41AD-BE60-0F4DC10F1901}" type="parTrans" cxnId="{A05F563A-BB90-4EA7-B1E2-0144B109DCE6}">
      <dgm:prSet/>
      <dgm:spPr/>
      <dgm:t>
        <a:bodyPr/>
        <a:lstStyle/>
        <a:p>
          <a:endParaRPr lang="en-US"/>
        </a:p>
      </dgm:t>
    </dgm:pt>
    <dgm:pt modelId="{DC1D03DB-4E07-4996-89AA-666BCC0D0867}" type="sibTrans" cxnId="{A05F563A-BB90-4EA7-B1E2-0144B109DCE6}">
      <dgm:prSet/>
      <dgm:spPr/>
      <dgm:t>
        <a:bodyPr/>
        <a:lstStyle/>
        <a:p>
          <a:endParaRPr lang="en-US"/>
        </a:p>
      </dgm:t>
    </dgm:pt>
    <dgm:pt modelId="{A84D195C-4A5C-4C11-A9D8-3C436EEECBA7}">
      <dgm:prSet/>
      <dgm:spPr/>
      <dgm:t>
        <a:bodyPr/>
        <a:lstStyle/>
        <a:p>
          <a:r>
            <a:rPr lang="en-US" dirty="0"/>
            <a:t>Inform All Admins Attitudes Toward Special Educations Continuum of Services Requirement</a:t>
          </a:r>
        </a:p>
      </dgm:t>
    </dgm:pt>
    <dgm:pt modelId="{C8C4E869-380E-45FE-BF09-3734AE546A63}" type="parTrans" cxnId="{8752D163-6589-405E-BC66-22DED2A46B26}">
      <dgm:prSet/>
      <dgm:spPr/>
      <dgm:t>
        <a:bodyPr/>
        <a:lstStyle/>
        <a:p>
          <a:endParaRPr lang="en-US"/>
        </a:p>
      </dgm:t>
    </dgm:pt>
    <dgm:pt modelId="{F6C7926C-E649-4424-8954-CB4CD687795E}" type="sibTrans" cxnId="{8752D163-6589-405E-BC66-22DED2A46B26}">
      <dgm:prSet/>
      <dgm:spPr/>
      <dgm:t>
        <a:bodyPr/>
        <a:lstStyle/>
        <a:p>
          <a:endParaRPr lang="en-US"/>
        </a:p>
      </dgm:t>
    </dgm:pt>
    <dgm:pt modelId="{7F2B378B-6A0F-410D-916B-1FF83F6CC3E5}">
      <dgm:prSet/>
      <dgm:spPr/>
      <dgm:t>
        <a:bodyPr/>
        <a:lstStyle/>
        <a:p>
          <a:r>
            <a:rPr lang="en-US" dirty="0"/>
            <a:t>Proactively Collaborate with Building Admin</a:t>
          </a:r>
        </a:p>
      </dgm:t>
    </dgm:pt>
    <dgm:pt modelId="{49336FB3-27E3-4CF9-A174-A338F2AEAFAD}" type="parTrans" cxnId="{6D4E18EA-839B-422B-9E7C-DA34748C63D8}">
      <dgm:prSet/>
      <dgm:spPr/>
      <dgm:t>
        <a:bodyPr/>
        <a:lstStyle/>
        <a:p>
          <a:endParaRPr lang="en-US"/>
        </a:p>
      </dgm:t>
    </dgm:pt>
    <dgm:pt modelId="{6869C08D-72F7-4FA0-89B6-437B92AE661F}" type="sibTrans" cxnId="{6D4E18EA-839B-422B-9E7C-DA34748C63D8}">
      <dgm:prSet/>
      <dgm:spPr/>
      <dgm:t>
        <a:bodyPr/>
        <a:lstStyle/>
        <a:p>
          <a:endParaRPr lang="en-US"/>
        </a:p>
      </dgm:t>
    </dgm:pt>
    <dgm:pt modelId="{44AA95C6-DBB6-410A-96F3-E131118A98FA}">
      <dgm:prSet/>
      <dgm:spPr/>
      <dgm:t>
        <a:bodyPr/>
        <a:lstStyle/>
        <a:p>
          <a:r>
            <a:rPr lang="en-US" dirty="0"/>
            <a:t>Be Staff’s Cheerleader</a:t>
          </a:r>
        </a:p>
      </dgm:t>
    </dgm:pt>
    <dgm:pt modelId="{083C8CD2-480B-42B4-A6A7-0C8EED5A4C8A}" type="parTrans" cxnId="{E44D176A-BD05-4D79-BF67-AEEB831F1CD6}">
      <dgm:prSet/>
      <dgm:spPr/>
      <dgm:t>
        <a:bodyPr/>
        <a:lstStyle/>
        <a:p>
          <a:endParaRPr lang="en-US"/>
        </a:p>
      </dgm:t>
    </dgm:pt>
    <dgm:pt modelId="{7E466592-EDA2-4AF0-A20E-AB18CCE22637}" type="sibTrans" cxnId="{E44D176A-BD05-4D79-BF67-AEEB831F1CD6}">
      <dgm:prSet/>
      <dgm:spPr/>
      <dgm:t>
        <a:bodyPr/>
        <a:lstStyle/>
        <a:p>
          <a:endParaRPr lang="en-US"/>
        </a:p>
      </dgm:t>
    </dgm:pt>
    <dgm:pt modelId="{27CD2B29-47D5-45D6-8A2B-EF16B20D005A}">
      <dgm:prSet/>
      <dgm:spPr/>
      <dgm:t>
        <a:bodyPr/>
        <a:lstStyle/>
        <a:p>
          <a:r>
            <a:rPr lang="en-US" dirty="0"/>
            <a:t>Model the Work when Needed</a:t>
          </a:r>
        </a:p>
      </dgm:t>
    </dgm:pt>
    <dgm:pt modelId="{40DD9069-CADA-4B02-B96E-B9E91227A033}" type="parTrans" cxnId="{FDFE18D0-A14B-4C0D-9060-D383C6F918C7}">
      <dgm:prSet/>
      <dgm:spPr/>
      <dgm:t>
        <a:bodyPr/>
        <a:lstStyle/>
        <a:p>
          <a:endParaRPr lang="en-US"/>
        </a:p>
      </dgm:t>
    </dgm:pt>
    <dgm:pt modelId="{53A867D8-E412-4E7D-9BFE-1A3B7F9284D8}" type="sibTrans" cxnId="{FDFE18D0-A14B-4C0D-9060-D383C6F918C7}">
      <dgm:prSet/>
      <dgm:spPr/>
      <dgm:t>
        <a:bodyPr/>
        <a:lstStyle/>
        <a:p>
          <a:endParaRPr lang="en-US"/>
        </a:p>
      </dgm:t>
    </dgm:pt>
    <dgm:pt modelId="{1CF27B9F-31A0-40B1-9597-5C775DBF2F45}">
      <dgm:prSet/>
      <dgm:spPr/>
      <dgm:t>
        <a:bodyPr/>
        <a:lstStyle/>
        <a:p>
          <a:r>
            <a:rPr lang="en-US" dirty="0"/>
            <a:t>While Supporting Teachers, Keep Focus On Student Learning</a:t>
          </a:r>
        </a:p>
      </dgm:t>
    </dgm:pt>
    <dgm:pt modelId="{E20E0EB1-AF64-44C5-84C1-5B386B1EBDC7}" type="parTrans" cxnId="{1BF3C2E3-DDB9-4839-B147-C5F4DC256996}">
      <dgm:prSet/>
      <dgm:spPr/>
      <dgm:t>
        <a:bodyPr/>
        <a:lstStyle/>
        <a:p>
          <a:endParaRPr lang="en-US"/>
        </a:p>
      </dgm:t>
    </dgm:pt>
    <dgm:pt modelId="{BB6B9805-B40F-4E94-9918-929219B6CB08}" type="sibTrans" cxnId="{1BF3C2E3-DDB9-4839-B147-C5F4DC256996}">
      <dgm:prSet/>
      <dgm:spPr/>
      <dgm:t>
        <a:bodyPr/>
        <a:lstStyle/>
        <a:p>
          <a:endParaRPr lang="en-US"/>
        </a:p>
      </dgm:t>
    </dgm:pt>
    <dgm:pt modelId="{44B21AE1-B1CA-4AA2-AD46-84F37311CEDE}">
      <dgm:prSet/>
      <dgm:spPr/>
      <dgm:t>
        <a:bodyPr/>
        <a:lstStyle/>
        <a:p>
          <a:r>
            <a:rPr lang="en-US"/>
            <a:t>Find Teacher Leaders</a:t>
          </a:r>
          <a:endParaRPr lang="en-US" dirty="0"/>
        </a:p>
      </dgm:t>
    </dgm:pt>
    <dgm:pt modelId="{41CAE052-769C-447B-80B4-885E2E3F5C8C}" type="parTrans" cxnId="{CD4488D2-7E51-4274-BFF2-70F35ED236E6}">
      <dgm:prSet/>
      <dgm:spPr/>
      <dgm:t>
        <a:bodyPr/>
        <a:lstStyle/>
        <a:p>
          <a:endParaRPr lang="en-US"/>
        </a:p>
      </dgm:t>
    </dgm:pt>
    <dgm:pt modelId="{BC5D8B19-D2B9-43FF-A5A2-12040E9043C2}" type="sibTrans" cxnId="{CD4488D2-7E51-4274-BFF2-70F35ED236E6}">
      <dgm:prSet/>
      <dgm:spPr/>
      <dgm:t>
        <a:bodyPr/>
        <a:lstStyle/>
        <a:p>
          <a:endParaRPr lang="en-US"/>
        </a:p>
      </dgm:t>
    </dgm:pt>
    <dgm:pt modelId="{DBBBDD49-47A8-41DE-A146-4E0A7CEC5599}">
      <dgm:prSet/>
      <dgm:spPr/>
      <dgm:t>
        <a:bodyPr/>
        <a:lstStyle/>
        <a:p>
          <a:r>
            <a:rPr lang="en-US"/>
            <a:t>Manage Expectations</a:t>
          </a:r>
          <a:endParaRPr lang="en-US" dirty="0"/>
        </a:p>
      </dgm:t>
    </dgm:pt>
    <dgm:pt modelId="{7736F9C0-0F5A-41CF-8902-A8C70C5D1B48}" type="parTrans" cxnId="{0391C396-3ADC-4C90-B2E7-671145FA4EC5}">
      <dgm:prSet/>
      <dgm:spPr/>
      <dgm:t>
        <a:bodyPr/>
        <a:lstStyle/>
        <a:p>
          <a:endParaRPr lang="en-US"/>
        </a:p>
      </dgm:t>
    </dgm:pt>
    <dgm:pt modelId="{F244FBE4-B762-4B7A-9097-1303E5DA9A05}" type="sibTrans" cxnId="{0391C396-3ADC-4C90-B2E7-671145FA4EC5}">
      <dgm:prSet/>
      <dgm:spPr/>
      <dgm:t>
        <a:bodyPr/>
        <a:lstStyle/>
        <a:p>
          <a:endParaRPr lang="en-US"/>
        </a:p>
      </dgm:t>
    </dgm:pt>
    <dgm:pt modelId="{1B72EFB6-5358-4C74-954A-30358AC0EF17}">
      <dgm:prSet/>
      <dgm:spPr/>
      <dgm:t>
        <a:bodyPr/>
        <a:lstStyle/>
        <a:p>
          <a:r>
            <a:rPr lang="en-US"/>
            <a:t>Expect Growth in the Program and Student Outcomes</a:t>
          </a:r>
          <a:endParaRPr lang="en-US" dirty="0"/>
        </a:p>
      </dgm:t>
    </dgm:pt>
    <dgm:pt modelId="{6B4BC846-865B-4CDF-BABF-DFF6D0608F4E}" type="parTrans" cxnId="{A6FD3721-5EB7-47D5-812E-D8E0228E951F}">
      <dgm:prSet/>
      <dgm:spPr/>
      <dgm:t>
        <a:bodyPr/>
        <a:lstStyle/>
        <a:p>
          <a:endParaRPr lang="en-US"/>
        </a:p>
      </dgm:t>
    </dgm:pt>
    <dgm:pt modelId="{8A753B41-A215-4C79-9A5D-42B47512E362}" type="sibTrans" cxnId="{A6FD3721-5EB7-47D5-812E-D8E0228E951F}">
      <dgm:prSet/>
      <dgm:spPr/>
      <dgm:t>
        <a:bodyPr/>
        <a:lstStyle/>
        <a:p>
          <a:endParaRPr lang="en-US"/>
        </a:p>
      </dgm:t>
    </dgm:pt>
    <dgm:pt modelId="{4483EBEE-A4A2-4D9A-8AC5-08869945BEB9}">
      <dgm:prSet/>
      <dgm:spPr>
        <a:blipFill dpi="0" rotWithShape="0">
          <a:blip xmlns:r="http://schemas.openxmlformats.org/officeDocument/2006/relationships" r:embed="rId1">
            <a:duotone>
              <a:schemeClr val="accent1">
                <a:shade val="45000"/>
                <a:satMod val="135000"/>
              </a:schemeClr>
              <a:prstClr val="white"/>
            </a:duotone>
          </a:blip>
          <a:srcRect/>
          <a:stretch>
            <a:fillRect l="12006" r="12006"/>
          </a:stretch>
        </a:blipFill>
        <a:ln>
          <a:noFill/>
        </a:ln>
      </dgm:spPr>
      <dgm:t>
        <a:bodyPr/>
        <a:lstStyle/>
        <a:p>
          <a:endParaRPr lang="en-US" dirty="0"/>
        </a:p>
      </dgm:t>
      <dgm:extLst>
        <a:ext uri="{E40237B7-FDA0-4F09-8148-C483321AD2D9}">
          <dgm14:cNvPr xmlns:dgm14="http://schemas.microsoft.com/office/drawing/2010/diagram" id="0" name="" title="welcome"/>
        </a:ext>
      </dgm:extLst>
    </dgm:pt>
    <dgm:pt modelId="{6B5A0B23-A962-4EAB-A37D-779BB45C45A4}" type="parTrans" cxnId="{6C0E7254-A6EA-407A-82BC-B3D509CB4353}">
      <dgm:prSet/>
      <dgm:spPr/>
      <dgm:t>
        <a:bodyPr/>
        <a:lstStyle/>
        <a:p>
          <a:endParaRPr lang="en-US"/>
        </a:p>
      </dgm:t>
    </dgm:pt>
    <dgm:pt modelId="{7A38A113-450B-4E8E-9652-7E5090C8A51F}" type="sibTrans" cxnId="{6C0E7254-A6EA-407A-82BC-B3D509CB4353}">
      <dgm:prSet/>
      <dgm:spPr/>
      <dgm:t>
        <a:bodyPr/>
        <a:lstStyle/>
        <a:p>
          <a:endParaRPr lang="en-US"/>
        </a:p>
      </dgm:t>
    </dgm:pt>
    <dgm:pt modelId="{DA8CB3FE-6D21-419C-A846-D2E8EE2552BD}">
      <dgm:prSet/>
      <dgm:spPr>
        <a:blipFill rotWithShape="0">
          <a:blip xmlns:r="http://schemas.openxmlformats.org/officeDocument/2006/relationships" r:embed="rId2">
            <a:duotone>
              <a:schemeClr val="accent1">
                <a:shade val="45000"/>
                <a:satMod val="135000"/>
              </a:schemeClr>
              <a:prstClr val="white"/>
            </a:duotone>
          </a:blip>
          <a:stretch>
            <a:fillRect/>
          </a:stretch>
        </a:blipFill>
      </dgm:spPr>
      <dgm:t>
        <a:bodyPr/>
        <a:lstStyle/>
        <a:p>
          <a:endParaRPr lang="en-US" dirty="0"/>
        </a:p>
      </dgm:t>
      <dgm:extLst>
        <a:ext uri="{E40237B7-FDA0-4F09-8148-C483321AD2D9}">
          <dgm14:cNvPr xmlns:dgm14="http://schemas.microsoft.com/office/drawing/2010/diagram" id="0" name="" title="grow"/>
        </a:ext>
      </dgm:extLst>
    </dgm:pt>
    <dgm:pt modelId="{DF3ED298-2D76-441C-A7BE-62487D0AFC61}" type="parTrans" cxnId="{2434D217-DD2B-4D6C-959A-555E7A239CEB}">
      <dgm:prSet/>
      <dgm:spPr/>
      <dgm:t>
        <a:bodyPr/>
        <a:lstStyle/>
        <a:p>
          <a:endParaRPr lang="en-US"/>
        </a:p>
      </dgm:t>
    </dgm:pt>
    <dgm:pt modelId="{57F05065-DDBF-4A7D-BFE1-86510BD35484}" type="sibTrans" cxnId="{2434D217-DD2B-4D6C-959A-555E7A239CEB}">
      <dgm:prSet/>
      <dgm:spPr/>
      <dgm:t>
        <a:bodyPr/>
        <a:lstStyle/>
        <a:p>
          <a:endParaRPr lang="en-US"/>
        </a:p>
      </dgm:t>
    </dgm:pt>
    <dgm:pt modelId="{37E07DAE-6E55-40FD-BC55-F126E8C2C87E}" type="pres">
      <dgm:prSet presAssocID="{581F0B9D-A7E8-426A-BE3E-E31E60429882}" presName="diagram" presStyleCnt="0">
        <dgm:presLayoutVars>
          <dgm:dir/>
          <dgm:resizeHandles val="exact"/>
        </dgm:presLayoutVars>
      </dgm:prSet>
      <dgm:spPr/>
    </dgm:pt>
    <dgm:pt modelId="{2EFF79C4-420B-46ED-9A70-8612E8D5078E}" type="pres">
      <dgm:prSet presAssocID="{70E68E39-CE75-4B76-BFCD-D0391D9A98A0}" presName="node" presStyleLbl="node1" presStyleIdx="0" presStyleCnt="12">
        <dgm:presLayoutVars>
          <dgm:bulletEnabled val="1"/>
        </dgm:presLayoutVars>
      </dgm:prSet>
      <dgm:spPr/>
    </dgm:pt>
    <dgm:pt modelId="{4AB2FE68-C01D-476D-97C8-342405E6DC2F}" type="pres">
      <dgm:prSet presAssocID="{7BC506A2-C1D8-4455-988E-78AA6E2B267C}" presName="sibTrans" presStyleCnt="0"/>
      <dgm:spPr/>
    </dgm:pt>
    <dgm:pt modelId="{E010AA23-61F2-4283-B437-B542348094A2}" type="pres">
      <dgm:prSet presAssocID="{4483EBEE-A4A2-4D9A-8AC5-08869945BEB9}" presName="node" presStyleLbl="node1" presStyleIdx="1" presStyleCnt="12">
        <dgm:presLayoutVars>
          <dgm:bulletEnabled val="1"/>
        </dgm:presLayoutVars>
      </dgm:prSet>
      <dgm:spPr/>
    </dgm:pt>
    <dgm:pt modelId="{1507F9C6-8558-4EC6-B3F1-0085F59B43A4}" type="pres">
      <dgm:prSet presAssocID="{7A38A113-450B-4E8E-9652-7E5090C8A51F}" presName="sibTrans" presStyleCnt="0"/>
      <dgm:spPr/>
    </dgm:pt>
    <dgm:pt modelId="{4387D1DF-B86F-47DC-858D-D4E24D6788DB}" type="pres">
      <dgm:prSet presAssocID="{7C32098B-7C94-4DEB-85AA-0951D192BEC0}" presName="node" presStyleLbl="node1" presStyleIdx="2" presStyleCnt="12">
        <dgm:presLayoutVars>
          <dgm:bulletEnabled val="1"/>
        </dgm:presLayoutVars>
      </dgm:prSet>
      <dgm:spPr/>
    </dgm:pt>
    <dgm:pt modelId="{A8706091-00FB-410A-B126-830A7BB67E18}" type="pres">
      <dgm:prSet presAssocID="{DC1D03DB-4E07-4996-89AA-666BCC0D0867}" presName="sibTrans" presStyleCnt="0"/>
      <dgm:spPr/>
    </dgm:pt>
    <dgm:pt modelId="{08B33F8B-B5DD-4C14-99B1-CC2183DB5CDA}" type="pres">
      <dgm:prSet presAssocID="{A84D195C-4A5C-4C11-A9D8-3C436EEECBA7}" presName="node" presStyleLbl="node1" presStyleIdx="3" presStyleCnt="12">
        <dgm:presLayoutVars>
          <dgm:bulletEnabled val="1"/>
        </dgm:presLayoutVars>
      </dgm:prSet>
      <dgm:spPr/>
    </dgm:pt>
    <dgm:pt modelId="{CF48809A-106E-4D1F-8F18-7C3A4BDFE943}" type="pres">
      <dgm:prSet presAssocID="{F6C7926C-E649-4424-8954-CB4CD687795E}" presName="sibTrans" presStyleCnt="0"/>
      <dgm:spPr/>
    </dgm:pt>
    <dgm:pt modelId="{B90A51D0-D564-48B3-B6F3-8F13079CEFC7}" type="pres">
      <dgm:prSet presAssocID="{7F2B378B-6A0F-410D-916B-1FF83F6CC3E5}" presName="node" presStyleLbl="node1" presStyleIdx="4" presStyleCnt="12">
        <dgm:presLayoutVars>
          <dgm:bulletEnabled val="1"/>
        </dgm:presLayoutVars>
      </dgm:prSet>
      <dgm:spPr/>
    </dgm:pt>
    <dgm:pt modelId="{89B81059-1916-481E-AAE1-A066129FF23F}" type="pres">
      <dgm:prSet presAssocID="{6869C08D-72F7-4FA0-89B6-437B92AE661F}" presName="sibTrans" presStyleCnt="0"/>
      <dgm:spPr/>
    </dgm:pt>
    <dgm:pt modelId="{CE81D30D-220C-4BBD-90CD-DA96C8908FA7}" type="pres">
      <dgm:prSet presAssocID="{44AA95C6-DBB6-410A-96F3-E131118A98FA}" presName="node" presStyleLbl="node1" presStyleIdx="5" presStyleCnt="12">
        <dgm:presLayoutVars>
          <dgm:bulletEnabled val="1"/>
        </dgm:presLayoutVars>
      </dgm:prSet>
      <dgm:spPr/>
    </dgm:pt>
    <dgm:pt modelId="{DD6B4057-4B12-436F-8058-1B0DA323D9A9}" type="pres">
      <dgm:prSet presAssocID="{7E466592-EDA2-4AF0-A20E-AB18CCE22637}" presName="sibTrans" presStyleCnt="0"/>
      <dgm:spPr/>
    </dgm:pt>
    <dgm:pt modelId="{2FDD74C7-3142-4A41-89B3-22F0481DC71F}" type="pres">
      <dgm:prSet presAssocID="{27CD2B29-47D5-45D6-8A2B-EF16B20D005A}" presName="node" presStyleLbl="node1" presStyleIdx="6" presStyleCnt="12">
        <dgm:presLayoutVars>
          <dgm:bulletEnabled val="1"/>
        </dgm:presLayoutVars>
      </dgm:prSet>
      <dgm:spPr/>
    </dgm:pt>
    <dgm:pt modelId="{D9EC03A1-8713-4B93-99A2-9F2063103BE4}" type="pres">
      <dgm:prSet presAssocID="{53A867D8-E412-4E7D-9BFE-1A3B7F9284D8}" presName="sibTrans" presStyleCnt="0"/>
      <dgm:spPr/>
    </dgm:pt>
    <dgm:pt modelId="{1FF1F581-3D08-4AE0-BB17-533F5678B480}" type="pres">
      <dgm:prSet presAssocID="{DA8CB3FE-6D21-419C-A846-D2E8EE2552BD}" presName="node" presStyleLbl="node1" presStyleIdx="7" presStyleCnt="12">
        <dgm:presLayoutVars>
          <dgm:bulletEnabled val="1"/>
        </dgm:presLayoutVars>
      </dgm:prSet>
      <dgm:spPr/>
    </dgm:pt>
    <dgm:pt modelId="{5BF5230E-5477-416B-9347-089E1CD6CD14}" type="pres">
      <dgm:prSet presAssocID="{57F05065-DDBF-4A7D-BFE1-86510BD35484}" presName="sibTrans" presStyleCnt="0"/>
      <dgm:spPr/>
    </dgm:pt>
    <dgm:pt modelId="{1F8E4874-5A29-4997-9926-13359016F75D}" type="pres">
      <dgm:prSet presAssocID="{1CF27B9F-31A0-40B1-9597-5C775DBF2F45}" presName="node" presStyleLbl="node1" presStyleIdx="8" presStyleCnt="12">
        <dgm:presLayoutVars>
          <dgm:bulletEnabled val="1"/>
        </dgm:presLayoutVars>
      </dgm:prSet>
      <dgm:spPr/>
    </dgm:pt>
    <dgm:pt modelId="{8BB8318D-B8BF-4165-AF6B-B6B9FC99AF79}" type="pres">
      <dgm:prSet presAssocID="{BB6B9805-B40F-4E94-9918-929219B6CB08}" presName="sibTrans" presStyleCnt="0"/>
      <dgm:spPr/>
    </dgm:pt>
    <dgm:pt modelId="{39F1FCE6-F320-4FA3-9B06-0D7A97BF74B1}" type="pres">
      <dgm:prSet presAssocID="{44B21AE1-B1CA-4AA2-AD46-84F37311CEDE}" presName="node" presStyleLbl="node1" presStyleIdx="9" presStyleCnt="12">
        <dgm:presLayoutVars>
          <dgm:bulletEnabled val="1"/>
        </dgm:presLayoutVars>
      </dgm:prSet>
      <dgm:spPr/>
    </dgm:pt>
    <dgm:pt modelId="{51093E12-21E5-4B43-9497-74286A2D44C3}" type="pres">
      <dgm:prSet presAssocID="{BC5D8B19-D2B9-43FF-A5A2-12040E9043C2}" presName="sibTrans" presStyleCnt="0"/>
      <dgm:spPr/>
    </dgm:pt>
    <dgm:pt modelId="{59FB58CD-C047-4BF7-BC5F-EADF5C24BE83}" type="pres">
      <dgm:prSet presAssocID="{DBBBDD49-47A8-41DE-A146-4E0A7CEC5599}" presName="node" presStyleLbl="node1" presStyleIdx="10" presStyleCnt="12">
        <dgm:presLayoutVars>
          <dgm:bulletEnabled val="1"/>
        </dgm:presLayoutVars>
      </dgm:prSet>
      <dgm:spPr/>
    </dgm:pt>
    <dgm:pt modelId="{7DE65D11-E3CD-4E87-928C-3482900887D4}" type="pres">
      <dgm:prSet presAssocID="{F244FBE4-B762-4B7A-9097-1303E5DA9A05}" presName="sibTrans" presStyleCnt="0"/>
      <dgm:spPr/>
    </dgm:pt>
    <dgm:pt modelId="{A2A4B365-7194-408F-8714-2DE27DCB7EA3}" type="pres">
      <dgm:prSet presAssocID="{1B72EFB6-5358-4C74-954A-30358AC0EF17}" presName="node" presStyleLbl="node1" presStyleIdx="11" presStyleCnt="12">
        <dgm:presLayoutVars>
          <dgm:bulletEnabled val="1"/>
        </dgm:presLayoutVars>
      </dgm:prSet>
      <dgm:spPr/>
    </dgm:pt>
  </dgm:ptLst>
  <dgm:cxnLst>
    <dgm:cxn modelId="{B475F000-7468-462B-AC7C-E38783F44EF2}" type="presOf" srcId="{70E68E39-CE75-4B76-BFCD-D0391D9A98A0}" destId="{2EFF79C4-420B-46ED-9A70-8612E8D5078E}" srcOrd="0" destOrd="0" presId="urn:microsoft.com/office/officeart/2005/8/layout/default"/>
    <dgm:cxn modelId="{77C9B503-0020-4674-872D-9CD01D2A4B36}" type="presOf" srcId="{A84D195C-4A5C-4C11-A9D8-3C436EEECBA7}" destId="{08B33F8B-B5DD-4C14-99B1-CC2183DB5CDA}" srcOrd="0" destOrd="0" presId="urn:microsoft.com/office/officeart/2005/8/layout/default"/>
    <dgm:cxn modelId="{94B03505-9C2E-4A7E-8F9F-F276B3A96A83}" type="presOf" srcId="{1CF27B9F-31A0-40B1-9597-5C775DBF2F45}" destId="{1F8E4874-5A29-4997-9926-13359016F75D}" srcOrd="0" destOrd="0" presId="urn:microsoft.com/office/officeart/2005/8/layout/default"/>
    <dgm:cxn modelId="{AD42BD17-F81B-4F1E-894A-9B2318EE73AB}" type="presOf" srcId="{44AA95C6-DBB6-410A-96F3-E131118A98FA}" destId="{CE81D30D-220C-4BBD-90CD-DA96C8908FA7}" srcOrd="0" destOrd="0" presId="urn:microsoft.com/office/officeart/2005/8/layout/default"/>
    <dgm:cxn modelId="{2434D217-DD2B-4D6C-959A-555E7A239CEB}" srcId="{581F0B9D-A7E8-426A-BE3E-E31E60429882}" destId="{DA8CB3FE-6D21-419C-A846-D2E8EE2552BD}" srcOrd="7" destOrd="0" parTransId="{DF3ED298-2D76-441C-A7BE-62487D0AFC61}" sibTransId="{57F05065-DDBF-4A7D-BFE1-86510BD35484}"/>
    <dgm:cxn modelId="{A6FD3721-5EB7-47D5-812E-D8E0228E951F}" srcId="{581F0B9D-A7E8-426A-BE3E-E31E60429882}" destId="{1B72EFB6-5358-4C74-954A-30358AC0EF17}" srcOrd="11" destOrd="0" parTransId="{6B4BC846-865B-4CDF-BABF-DFF6D0608F4E}" sibTransId="{8A753B41-A215-4C79-9A5D-42B47512E362}"/>
    <dgm:cxn modelId="{D21F6832-E25D-45CA-8A17-E0CC401EA75D}" type="presOf" srcId="{1B72EFB6-5358-4C74-954A-30358AC0EF17}" destId="{A2A4B365-7194-408F-8714-2DE27DCB7EA3}" srcOrd="0" destOrd="0" presId="urn:microsoft.com/office/officeart/2005/8/layout/default"/>
    <dgm:cxn modelId="{A05F563A-BB90-4EA7-B1E2-0144B109DCE6}" srcId="{581F0B9D-A7E8-426A-BE3E-E31E60429882}" destId="{7C32098B-7C94-4DEB-85AA-0951D192BEC0}" srcOrd="2" destOrd="0" parTransId="{82CE27F1-A4EA-41AD-BE60-0F4DC10F1901}" sibTransId="{DC1D03DB-4E07-4996-89AA-666BCC0D0867}"/>
    <dgm:cxn modelId="{49D0E55D-1849-4A23-B4F1-45A8E85A5087}" type="presOf" srcId="{4483EBEE-A4A2-4D9A-8AC5-08869945BEB9}" destId="{E010AA23-61F2-4283-B437-B542348094A2}" srcOrd="0" destOrd="0" presId="urn:microsoft.com/office/officeart/2005/8/layout/default"/>
    <dgm:cxn modelId="{8752D163-6589-405E-BC66-22DED2A46B26}" srcId="{581F0B9D-A7E8-426A-BE3E-E31E60429882}" destId="{A84D195C-4A5C-4C11-A9D8-3C436EEECBA7}" srcOrd="3" destOrd="0" parTransId="{C8C4E869-380E-45FE-BF09-3734AE546A63}" sibTransId="{F6C7926C-E649-4424-8954-CB4CD687795E}"/>
    <dgm:cxn modelId="{E44D176A-BD05-4D79-BF67-AEEB831F1CD6}" srcId="{581F0B9D-A7E8-426A-BE3E-E31E60429882}" destId="{44AA95C6-DBB6-410A-96F3-E131118A98FA}" srcOrd="5" destOrd="0" parTransId="{083C8CD2-480B-42B4-A6A7-0C8EED5A4C8A}" sibTransId="{7E466592-EDA2-4AF0-A20E-AB18CCE22637}"/>
    <dgm:cxn modelId="{65A0666D-4654-4E00-B991-033C20D84C72}" type="presOf" srcId="{44B21AE1-B1CA-4AA2-AD46-84F37311CEDE}" destId="{39F1FCE6-F320-4FA3-9B06-0D7A97BF74B1}" srcOrd="0" destOrd="0" presId="urn:microsoft.com/office/officeart/2005/8/layout/default"/>
    <dgm:cxn modelId="{6C0E7254-A6EA-407A-82BC-B3D509CB4353}" srcId="{581F0B9D-A7E8-426A-BE3E-E31E60429882}" destId="{4483EBEE-A4A2-4D9A-8AC5-08869945BEB9}" srcOrd="1" destOrd="0" parTransId="{6B5A0B23-A962-4EAB-A37D-779BB45C45A4}" sibTransId="{7A38A113-450B-4E8E-9652-7E5090C8A51F}"/>
    <dgm:cxn modelId="{D9DE5F76-A98D-468A-B97A-41D16C794389}" type="presOf" srcId="{27CD2B29-47D5-45D6-8A2B-EF16B20D005A}" destId="{2FDD74C7-3142-4A41-89B3-22F0481DC71F}" srcOrd="0" destOrd="0" presId="urn:microsoft.com/office/officeart/2005/8/layout/default"/>
    <dgm:cxn modelId="{0391C396-3ADC-4C90-B2E7-671145FA4EC5}" srcId="{581F0B9D-A7E8-426A-BE3E-E31E60429882}" destId="{DBBBDD49-47A8-41DE-A146-4E0A7CEC5599}" srcOrd="10" destOrd="0" parTransId="{7736F9C0-0F5A-41CF-8902-A8C70C5D1B48}" sibTransId="{F244FBE4-B762-4B7A-9097-1303E5DA9A05}"/>
    <dgm:cxn modelId="{DB269BAA-C63C-4C43-A30A-9A57CE9A3D75}" type="presOf" srcId="{7C32098B-7C94-4DEB-85AA-0951D192BEC0}" destId="{4387D1DF-B86F-47DC-858D-D4E24D6788DB}" srcOrd="0" destOrd="0" presId="urn:microsoft.com/office/officeart/2005/8/layout/default"/>
    <dgm:cxn modelId="{E2B0E7B7-8205-4AD5-A00C-D6DC6DE85CA0}" type="presOf" srcId="{DA8CB3FE-6D21-419C-A846-D2E8EE2552BD}" destId="{1FF1F581-3D08-4AE0-BB17-533F5678B480}" srcOrd="0" destOrd="0" presId="urn:microsoft.com/office/officeart/2005/8/layout/default"/>
    <dgm:cxn modelId="{141972BD-63C2-4253-82C5-B83FA28F786A}" type="presOf" srcId="{581F0B9D-A7E8-426A-BE3E-E31E60429882}" destId="{37E07DAE-6E55-40FD-BC55-F126E8C2C87E}" srcOrd="0" destOrd="0" presId="urn:microsoft.com/office/officeart/2005/8/layout/default"/>
    <dgm:cxn modelId="{9432C1C3-2402-4604-BC9E-0EBA9187F03C}" type="presOf" srcId="{7F2B378B-6A0F-410D-916B-1FF83F6CC3E5}" destId="{B90A51D0-D564-48B3-B6F3-8F13079CEFC7}" srcOrd="0" destOrd="0" presId="urn:microsoft.com/office/officeart/2005/8/layout/default"/>
    <dgm:cxn modelId="{FDFE18D0-A14B-4C0D-9060-D383C6F918C7}" srcId="{581F0B9D-A7E8-426A-BE3E-E31E60429882}" destId="{27CD2B29-47D5-45D6-8A2B-EF16B20D005A}" srcOrd="6" destOrd="0" parTransId="{40DD9069-CADA-4B02-B96E-B9E91227A033}" sibTransId="{53A867D8-E412-4E7D-9BFE-1A3B7F9284D8}"/>
    <dgm:cxn modelId="{CD4488D2-7E51-4274-BFF2-70F35ED236E6}" srcId="{581F0B9D-A7E8-426A-BE3E-E31E60429882}" destId="{44B21AE1-B1CA-4AA2-AD46-84F37311CEDE}" srcOrd="9" destOrd="0" parTransId="{41CAE052-769C-447B-80B4-885E2E3F5C8C}" sibTransId="{BC5D8B19-D2B9-43FF-A5A2-12040E9043C2}"/>
    <dgm:cxn modelId="{65F515D5-1EDF-40C0-BFED-DB17707726FE}" type="presOf" srcId="{DBBBDD49-47A8-41DE-A146-4E0A7CEC5599}" destId="{59FB58CD-C047-4BF7-BC5F-EADF5C24BE83}" srcOrd="0" destOrd="0" presId="urn:microsoft.com/office/officeart/2005/8/layout/default"/>
    <dgm:cxn modelId="{596F08DE-4158-43E8-A0F3-C2608753A99C}" srcId="{581F0B9D-A7E8-426A-BE3E-E31E60429882}" destId="{70E68E39-CE75-4B76-BFCD-D0391D9A98A0}" srcOrd="0" destOrd="0" parTransId="{39DDE2FC-A84B-4794-83A3-D8ADD509CFF7}" sibTransId="{7BC506A2-C1D8-4455-988E-78AA6E2B267C}"/>
    <dgm:cxn modelId="{1BF3C2E3-DDB9-4839-B147-C5F4DC256996}" srcId="{581F0B9D-A7E8-426A-BE3E-E31E60429882}" destId="{1CF27B9F-31A0-40B1-9597-5C775DBF2F45}" srcOrd="8" destOrd="0" parTransId="{E20E0EB1-AF64-44C5-84C1-5B386B1EBDC7}" sibTransId="{BB6B9805-B40F-4E94-9918-929219B6CB08}"/>
    <dgm:cxn modelId="{6D4E18EA-839B-422B-9E7C-DA34748C63D8}" srcId="{581F0B9D-A7E8-426A-BE3E-E31E60429882}" destId="{7F2B378B-6A0F-410D-916B-1FF83F6CC3E5}" srcOrd="4" destOrd="0" parTransId="{49336FB3-27E3-4CF9-A174-A338F2AEAFAD}" sibTransId="{6869C08D-72F7-4FA0-89B6-437B92AE661F}"/>
    <dgm:cxn modelId="{F187217B-6A4F-4F21-8686-61C9C96A2F16}" type="presParOf" srcId="{37E07DAE-6E55-40FD-BC55-F126E8C2C87E}" destId="{2EFF79C4-420B-46ED-9A70-8612E8D5078E}" srcOrd="0" destOrd="0" presId="urn:microsoft.com/office/officeart/2005/8/layout/default"/>
    <dgm:cxn modelId="{14A3E6E2-C34B-48D6-A328-14A62BC97249}" type="presParOf" srcId="{37E07DAE-6E55-40FD-BC55-F126E8C2C87E}" destId="{4AB2FE68-C01D-476D-97C8-342405E6DC2F}" srcOrd="1" destOrd="0" presId="urn:microsoft.com/office/officeart/2005/8/layout/default"/>
    <dgm:cxn modelId="{9C9211B3-AFB3-47EA-A861-8B7EC97857D9}" type="presParOf" srcId="{37E07DAE-6E55-40FD-BC55-F126E8C2C87E}" destId="{E010AA23-61F2-4283-B437-B542348094A2}" srcOrd="2" destOrd="0" presId="urn:microsoft.com/office/officeart/2005/8/layout/default"/>
    <dgm:cxn modelId="{4A8FC7E0-A7E8-4F33-8C16-8ACA8B2F53D4}" type="presParOf" srcId="{37E07DAE-6E55-40FD-BC55-F126E8C2C87E}" destId="{1507F9C6-8558-4EC6-B3F1-0085F59B43A4}" srcOrd="3" destOrd="0" presId="urn:microsoft.com/office/officeart/2005/8/layout/default"/>
    <dgm:cxn modelId="{E07A757B-8CA7-4895-B221-7CB48EF9842C}" type="presParOf" srcId="{37E07DAE-6E55-40FD-BC55-F126E8C2C87E}" destId="{4387D1DF-B86F-47DC-858D-D4E24D6788DB}" srcOrd="4" destOrd="0" presId="urn:microsoft.com/office/officeart/2005/8/layout/default"/>
    <dgm:cxn modelId="{F0A71349-C335-47E6-B32C-D0427C534C17}" type="presParOf" srcId="{37E07DAE-6E55-40FD-BC55-F126E8C2C87E}" destId="{A8706091-00FB-410A-B126-830A7BB67E18}" srcOrd="5" destOrd="0" presId="urn:microsoft.com/office/officeart/2005/8/layout/default"/>
    <dgm:cxn modelId="{5E377F17-8758-4253-806F-8FCC42B8FF35}" type="presParOf" srcId="{37E07DAE-6E55-40FD-BC55-F126E8C2C87E}" destId="{08B33F8B-B5DD-4C14-99B1-CC2183DB5CDA}" srcOrd="6" destOrd="0" presId="urn:microsoft.com/office/officeart/2005/8/layout/default"/>
    <dgm:cxn modelId="{A87CFB15-7650-4195-8CE4-7DA0E9E92A1F}" type="presParOf" srcId="{37E07DAE-6E55-40FD-BC55-F126E8C2C87E}" destId="{CF48809A-106E-4D1F-8F18-7C3A4BDFE943}" srcOrd="7" destOrd="0" presId="urn:microsoft.com/office/officeart/2005/8/layout/default"/>
    <dgm:cxn modelId="{355D628D-30B8-44B5-A7B3-4C8238007982}" type="presParOf" srcId="{37E07DAE-6E55-40FD-BC55-F126E8C2C87E}" destId="{B90A51D0-D564-48B3-B6F3-8F13079CEFC7}" srcOrd="8" destOrd="0" presId="urn:microsoft.com/office/officeart/2005/8/layout/default"/>
    <dgm:cxn modelId="{F49DE3C2-A190-40CA-866A-2F3BEF46EA34}" type="presParOf" srcId="{37E07DAE-6E55-40FD-BC55-F126E8C2C87E}" destId="{89B81059-1916-481E-AAE1-A066129FF23F}" srcOrd="9" destOrd="0" presId="urn:microsoft.com/office/officeart/2005/8/layout/default"/>
    <dgm:cxn modelId="{7D8CF0EB-6877-41C0-9E9C-0DEAEC4A0FF4}" type="presParOf" srcId="{37E07DAE-6E55-40FD-BC55-F126E8C2C87E}" destId="{CE81D30D-220C-4BBD-90CD-DA96C8908FA7}" srcOrd="10" destOrd="0" presId="urn:microsoft.com/office/officeart/2005/8/layout/default"/>
    <dgm:cxn modelId="{B99BC7EE-BE00-47E1-B082-155008DF96F5}" type="presParOf" srcId="{37E07DAE-6E55-40FD-BC55-F126E8C2C87E}" destId="{DD6B4057-4B12-436F-8058-1B0DA323D9A9}" srcOrd="11" destOrd="0" presId="urn:microsoft.com/office/officeart/2005/8/layout/default"/>
    <dgm:cxn modelId="{14E13DCB-8897-43F8-97B6-7424374EBDB4}" type="presParOf" srcId="{37E07DAE-6E55-40FD-BC55-F126E8C2C87E}" destId="{2FDD74C7-3142-4A41-89B3-22F0481DC71F}" srcOrd="12" destOrd="0" presId="urn:microsoft.com/office/officeart/2005/8/layout/default"/>
    <dgm:cxn modelId="{848E29E5-2E63-4F77-8C03-B0812AB27A52}" type="presParOf" srcId="{37E07DAE-6E55-40FD-BC55-F126E8C2C87E}" destId="{D9EC03A1-8713-4B93-99A2-9F2063103BE4}" srcOrd="13" destOrd="0" presId="urn:microsoft.com/office/officeart/2005/8/layout/default"/>
    <dgm:cxn modelId="{13D18683-80B1-4C53-BA87-2C8C86ABB269}" type="presParOf" srcId="{37E07DAE-6E55-40FD-BC55-F126E8C2C87E}" destId="{1FF1F581-3D08-4AE0-BB17-533F5678B480}" srcOrd="14" destOrd="0" presId="urn:microsoft.com/office/officeart/2005/8/layout/default"/>
    <dgm:cxn modelId="{336CA1A2-959D-48C8-A34C-DE5A76F3B01F}" type="presParOf" srcId="{37E07DAE-6E55-40FD-BC55-F126E8C2C87E}" destId="{5BF5230E-5477-416B-9347-089E1CD6CD14}" srcOrd="15" destOrd="0" presId="urn:microsoft.com/office/officeart/2005/8/layout/default"/>
    <dgm:cxn modelId="{C0BF96BD-4D6C-41B4-8093-0D3EE928776E}" type="presParOf" srcId="{37E07DAE-6E55-40FD-BC55-F126E8C2C87E}" destId="{1F8E4874-5A29-4997-9926-13359016F75D}" srcOrd="16" destOrd="0" presId="urn:microsoft.com/office/officeart/2005/8/layout/default"/>
    <dgm:cxn modelId="{B8DF3FC1-FEC6-44D2-8DE0-A40853915521}" type="presParOf" srcId="{37E07DAE-6E55-40FD-BC55-F126E8C2C87E}" destId="{8BB8318D-B8BF-4165-AF6B-B6B9FC99AF79}" srcOrd="17" destOrd="0" presId="urn:microsoft.com/office/officeart/2005/8/layout/default"/>
    <dgm:cxn modelId="{6F22369F-F891-4A07-81E0-DC354BE0C840}" type="presParOf" srcId="{37E07DAE-6E55-40FD-BC55-F126E8C2C87E}" destId="{39F1FCE6-F320-4FA3-9B06-0D7A97BF74B1}" srcOrd="18" destOrd="0" presId="urn:microsoft.com/office/officeart/2005/8/layout/default"/>
    <dgm:cxn modelId="{B8A3E089-FEB9-4A6C-BCF4-8104D3665092}" type="presParOf" srcId="{37E07DAE-6E55-40FD-BC55-F126E8C2C87E}" destId="{51093E12-21E5-4B43-9497-74286A2D44C3}" srcOrd="19" destOrd="0" presId="urn:microsoft.com/office/officeart/2005/8/layout/default"/>
    <dgm:cxn modelId="{2FBD98D5-BABA-4423-AEB5-9A4C21481CF5}" type="presParOf" srcId="{37E07DAE-6E55-40FD-BC55-F126E8C2C87E}" destId="{59FB58CD-C047-4BF7-BC5F-EADF5C24BE83}" srcOrd="20" destOrd="0" presId="urn:microsoft.com/office/officeart/2005/8/layout/default"/>
    <dgm:cxn modelId="{BC1CCD0B-8B86-4251-989D-BF6E9D730088}" type="presParOf" srcId="{37E07DAE-6E55-40FD-BC55-F126E8C2C87E}" destId="{7DE65D11-E3CD-4E87-928C-3482900887D4}" srcOrd="21" destOrd="0" presId="urn:microsoft.com/office/officeart/2005/8/layout/default"/>
    <dgm:cxn modelId="{2B0EF412-F9F3-4F7D-B440-ECAA472BF672}" type="presParOf" srcId="{37E07DAE-6E55-40FD-BC55-F126E8C2C87E}" destId="{A2A4B365-7194-408F-8714-2DE27DCB7EA3}"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9FD8B8-DD09-4299-9E54-34108E097D93}"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1AAB73E2-9907-41C5-9CB4-16F0ADDDC6F0}">
      <dgm:prSet phldrT="[Text]"/>
      <dgm:spPr/>
      <dgm:t>
        <a:bodyPr/>
        <a:lstStyle/>
        <a:p>
          <a:r>
            <a:rPr lang="en-US" b="1" dirty="0"/>
            <a:t>February</a:t>
          </a:r>
          <a:r>
            <a:rPr lang="en-US" dirty="0"/>
            <a:t> </a:t>
          </a:r>
        </a:p>
      </dgm:t>
    </dgm:pt>
    <dgm:pt modelId="{507B66C9-EAF7-4181-A14F-2D156AD46842}" type="parTrans" cxnId="{3DFD841D-E485-4983-AF50-BD07EE63E579}">
      <dgm:prSet/>
      <dgm:spPr/>
      <dgm:t>
        <a:bodyPr/>
        <a:lstStyle/>
        <a:p>
          <a:endParaRPr lang="en-US"/>
        </a:p>
      </dgm:t>
    </dgm:pt>
    <dgm:pt modelId="{3A525C46-63CC-4CC0-8694-41AF81699406}" type="sibTrans" cxnId="{3DFD841D-E485-4983-AF50-BD07EE63E579}">
      <dgm:prSet/>
      <dgm:spPr/>
      <dgm:t>
        <a:bodyPr/>
        <a:lstStyle/>
        <a:p>
          <a:endParaRPr lang="en-US"/>
        </a:p>
      </dgm:t>
    </dgm:pt>
    <dgm:pt modelId="{7542ADB1-D0E9-464E-9976-072EFAF3A830}">
      <dgm:prSet phldrT="[Text]"/>
      <dgm:spPr/>
      <dgm:t>
        <a:bodyPr/>
        <a:lstStyle/>
        <a:p>
          <a:r>
            <a:rPr lang="en-US" dirty="0"/>
            <a:t>Language Learners</a:t>
          </a:r>
        </a:p>
      </dgm:t>
    </dgm:pt>
    <dgm:pt modelId="{22D17DCC-D312-4205-879C-6F7763F55060}" type="parTrans" cxnId="{5BC364D2-9970-4526-9D1A-2CDEE7CB62EC}">
      <dgm:prSet/>
      <dgm:spPr/>
      <dgm:t>
        <a:bodyPr/>
        <a:lstStyle/>
        <a:p>
          <a:endParaRPr lang="en-US"/>
        </a:p>
      </dgm:t>
    </dgm:pt>
    <dgm:pt modelId="{4654EB3F-1C74-4AC3-B91F-6C46D4E25AFE}" type="sibTrans" cxnId="{5BC364D2-9970-4526-9D1A-2CDEE7CB62EC}">
      <dgm:prSet/>
      <dgm:spPr/>
      <dgm:t>
        <a:bodyPr/>
        <a:lstStyle/>
        <a:p>
          <a:endParaRPr lang="en-US"/>
        </a:p>
      </dgm:t>
    </dgm:pt>
    <dgm:pt modelId="{2798CDDE-CC4F-4FD8-A7BC-C736EADCDCC4}">
      <dgm:prSet phldrT="[Text]"/>
      <dgm:spPr/>
      <dgm:t>
        <a:bodyPr/>
        <a:lstStyle/>
        <a:p>
          <a:r>
            <a:rPr lang="en-US" b="1" dirty="0"/>
            <a:t>March</a:t>
          </a:r>
          <a:r>
            <a:rPr lang="en-US" dirty="0"/>
            <a:t> </a:t>
          </a:r>
        </a:p>
      </dgm:t>
    </dgm:pt>
    <dgm:pt modelId="{444AF67E-3D54-4F93-ADDF-22134A317476}" type="parTrans" cxnId="{F2B63ACA-B338-48C5-87C9-5B2BEAE5D527}">
      <dgm:prSet/>
      <dgm:spPr/>
      <dgm:t>
        <a:bodyPr/>
        <a:lstStyle/>
        <a:p>
          <a:endParaRPr lang="en-US"/>
        </a:p>
      </dgm:t>
    </dgm:pt>
    <dgm:pt modelId="{DCAD4BCF-A4CD-40D5-94EA-B574D6580BB3}" type="sibTrans" cxnId="{F2B63ACA-B338-48C5-87C9-5B2BEAE5D527}">
      <dgm:prSet/>
      <dgm:spPr/>
      <dgm:t>
        <a:bodyPr/>
        <a:lstStyle/>
        <a:p>
          <a:endParaRPr lang="en-US"/>
        </a:p>
      </dgm:t>
    </dgm:pt>
    <dgm:pt modelId="{2AFC570E-46A1-46ED-B589-83AF81D8A9F5}">
      <dgm:prSet phldrT="[Text]"/>
      <dgm:spPr/>
      <dgm:t>
        <a:bodyPr/>
        <a:lstStyle/>
        <a:p>
          <a:r>
            <a:rPr lang="en-US" dirty="0"/>
            <a:t>Students With Disabilities </a:t>
          </a:r>
        </a:p>
      </dgm:t>
    </dgm:pt>
    <dgm:pt modelId="{0AE47CBB-87BB-48EB-8089-08676BE3A3D8}" type="parTrans" cxnId="{A57D650D-E403-4F3B-BCC3-95DE27CBDBE0}">
      <dgm:prSet/>
      <dgm:spPr/>
      <dgm:t>
        <a:bodyPr/>
        <a:lstStyle/>
        <a:p>
          <a:endParaRPr lang="en-US"/>
        </a:p>
      </dgm:t>
    </dgm:pt>
    <dgm:pt modelId="{FF5A62DA-062A-4C90-8A3F-A3EA6931CD59}" type="sibTrans" cxnId="{A57D650D-E403-4F3B-BCC3-95DE27CBDBE0}">
      <dgm:prSet/>
      <dgm:spPr/>
      <dgm:t>
        <a:bodyPr/>
        <a:lstStyle/>
        <a:p>
          <a:endParaRPr lang="en-US"/>
        </a:p>
      </dgm:t>
    </dgm:pt>
    <dgm:pt modelId="{F8A1CEFF-082A-4909-AADB-88F313756F0A}">
      <dgm:prSet phldrT="[Text]"/>
      <dgm:spPr/>
      <dgm:t>
        <a:bodyPr/>
        <a:lstStyle/>
        <a:p>
          <a:r>
            <a:rPr lang="en-US" b="1" dirty="0"/>
            <a:t>April</a:t>
          </a:r>
          <a:r>
            <a:rPr lang="en-US" dirty="0"/>
            <a:t> </a:t>
          </a:r>
        </a:p>
      </dgm:t>
    </dgm:pt>
    <dgm:pt modelId="{DD4CC23B-3B6F-46D3-A30A-45C0244BFC27}" type="parTrans" cxnId="{78081233-A942-4EF7-9448-BBAA912EF102}">
      <dgm:prSet/>
      <dgm:spPr/>
      <dgm:t>
        <a:bodyPr/>
        <a:lstStyle/>
        <a:p>
          <a:endParaRPr lang="en-US"/>
        </a:p>
      </dgm:t>
    </dgm:pt>
    <dgm:pt modelId="{29A61985-6114-4D6C-A7CC-9F3AE89BDAB4}" type="sibTrans" cxnId="{78081233-A942-4EF7-9448-BBAA912EF102}">
      <dgm:prSet/>
      <dgm:spPr/>
      <dgm:t>
        <a:bodyPr/>
        <a:lstStyle/>
        <a:p>
          <a:endParaRPr lang="en-US"/>
        </a:p>
      </dgm:t>
    </dgm:pt>
    <dgm:pt modelId="{F8232569-A6D1-4917-A912-4C258AD472A3}">
      <dgm:prSet phldrT="[Text]"/>
      <dgm:spPr/>
      <dgm:t>
        <a:bodyPr/>
        <a:lstStyle/>
        <a:p>
          <a:r>
            <a:rPr lang="en-US" dirty="0"/>
            <a:t>High School &amp; Beyond</a:t>
          </a:r>
        </a:p>
      </dgm:t>
    </dgm:pt>
    <dgm:pt modelId="{AFF35290-6E2F-424F-80CE-CE0F9F01BF2F}" type="parTrans" cxnId="{00CC9ABE-E6F2-4FEE-A5CA-F4130ADA0255}">
      <dgm:prSet/>
      <dgm:spPr/>
      <dgm:t>
        <a:bodyPr/>
        <a:lstStyle/>
        <a:p>
          <a:endParaRPr lang="en-US"/>
        </a:p>
      </dgm:t>
    </dgm:pt>
    <dgm:pt modelId="{386F18AD-92F7-4B37-ACB7-D1D60434FA9F}" type="sibTrans" cxnId="{00CC9ABE-E6F2-4FEE-A5CA-F4130ADA0255}">
      <dgm:prSet/>
      <dgm:spPr/>
      <dgm:t>
        <a:bodyPr/>
        <a:lstStyle/>
        <a:p>
          <a:endParaRPr lang="en-US"/>
        </a:p>
      </dgm:t>
    </dgm:pt>
    <dgm:pt modelId="{DCE05CBF-2A72-4B71-9428-492863C22FB5}" type="pres">
      <dgm:prSet presAssocID="{729FD8B8-DD09-4299-9E54-34108E097D93}" presName="Name0" presStyleCnt="0">
        <dgm:presLayoutVars>
          <dgm:dir/>
          <dgm:animLvl val="lvl"/>
          <dgm:resizeHandles val="exact"/>
        </dgm:presLayoutVars>
      </dgm:prSet>
      <dgm:spPr/>
    </dgm:pt>
    <dgm:pt modelId="{1324BE85-3565-40C5-ADBE-E45687F1BD9D}" type="pres">
      <dgm:prSet presAssocID="{1AAB73E2-9907-41C5-9CB4-16F0ADDDC6F0}" presName="composite" presStyleCnt="0"/>
      <dgm:spPr/>
    </dgm:pt>
    <dgm:pt modelId="{AFDF5DBC-4C36-47DE-988D-20A2C527927D}" type="pres">
      <dgm:prSet presAssocID="{1AAB73E2-9907-41C5-9CB4-16F0ADDDC6F0}" presName="parTx" presStyleLbl="alignNode1" presStyleIdx="0" presStyleCnt="3">
        <dgm:presLayoutVars>
          <dgm:chMax val="0"/>
          <dgm:chPref val="0"/>
          <dgm:bulletEnabled val="1"/>
        </dgm:presLayoutVars>
      </dgm:prSet>
      <dgm:spPr/>
    </dgm:pt>
    <dgm:pt modelId="{DCA4E6E4-C70C-4332-9AD9-0D9A3A4FCC30}" type="pres">
      <dgm:prSet presAssocID="{1AAB73E2-9907-41C5-9CB4-16F0ADDDC6F0}" presName="desTx" presStyleLbl="alignAccFollowNode1" presStyleIdx="0" presStyleCnt="3">
        <dgm:presLayoutVars>
          <dgm:bulletEnabled val="1"/>
        </dgm:presLayoutVars>
      </dgm:prSet>
      <dgm:spPr/>
    </dgm:pt>
    <dgm:pt modelId="{6F7C6D67-2CFA-4B1B-83B4-7D3195ABA25E}" type="pres">
      <dgm:prSet presAssocID="{3A525C46-63CC-4CC0-8694-41AF81699406}" presName="space" presStyleCnt="0"/>
      <dgm:spPr/>
    </dgm:pt>
    <dgm:pt modelId="{4D765C0D-2DA1-4192-80A2-57BDE68C03F6}" type="pres">
      <dgm:prSet presAssocID="{2798CDDE-CC4F-4FD8-A7BC-C736EADCDCC4}" presName="composite" presStyleCnt="0"/>
      <dgm:spPr/>
    </dgm:pt>
    <dgm:pt modelId="{14ED6DA2-8ADD-48AF-8D99-E31AD655A426}" type="pres">
      <dgm:prSet presAssocID="{2798CDDE-CC4F-4FD8-A7BC-C736EADCDCC4}" presName="parTx" presStyleLbl="alignNode1" presStyleIdx="1" presStyleCnt="3">
        <dgm:presLayoutVars>
          <dgm:chMax val="0"/>
          <dgm:chPref val="0"/>
          <dgm:bulletEnabled val="1"/>
        </dgm:presLayoutVars>
      </dgm:prSet>
      <dgm:spPr/>
    </dgm:pt>
    <dgm:pt modelId="{15B7CEF8-22E5-4289-B6B6-B31DB27E37F2}" type="pres">
      <dgm:prSet presAssocID="{2798CDDE-CC4F-4FD8-A7BC-C736EADCDCC4}" presName="desTx" presStyleLbl="alignAccFollowNode1" presStyleIdx="1" presStyleCnt="3">
        <dgm:presLayoutVars>
          <dgm:bulletEnabled val="1"/>
        </dgm:presLayoutVars>
      </dgm:prSet>
      <dgm:spPr/>
    </dgm:pt>
    <dgm:pt modelId="{51CBB448-6E6E-48BB-B8DC-810BF68E13ED}" type="pres">
      <dgm:prSet presAssocID="{DCAD4BCF-A4CD-40D5-94EA-B574D6580BB3}" presName="space" presStyleCnt="0"/>
      <dgm:spPr/>
    </dgm:pt>
    <dgm:pt modelId="{51DE1A0E-E20A-42AC-907F-52D409BC4008}" type="pres">
      <dgm:prSet presAssocID="{F8A1CEFF-082A-4909-AADB-88F313756F0A}" presName="composite" presStyleCnt="0"/>
      <dgm:spPr/>
    </dgm:pt>
    <dgm:pt modelId="{15E566C7-84C8-4B38-80CE-5C5126455978}" type="pres">
      <dgm:prSet presAssocID="{F8A1CEFF-082A-4909-AADB-88F313756F0A}" presName="parTx" presStyleLbl="alignNode1" presStyleIdx="2" presStyleCnt="3">
        <dgm:presLayoutVars>
          <dgm:chMax val="0"/>
          <dgm:chPref val="0"/>
          <dgm:bulletEnabled val="1"/>
        </dgm:presLayoutVars>
      </dgm:prSet>
      <dgm:spPr/>
    </dgm:pt>
    <dgm:pt modelId="{FA69B404-7D5C-4EDB-AC47-CFC198CBE397}" type="pres">
      <dgm:prSet presAssocID="{F8A1CEFF-082A-4909-AADB-88F313756F0A}" presName="desTx" presStyleLbl="alignAccFollowNode1" presStyleIdx="2" presStyleCnt="3">
        <dgm:presLayoutVars>
          <dgm:bulletEnabled val="1"/>
        </dgm:presLayoutVars>
      </dgm:prSet>
      <dgm:spPr/>
    </dgm:pt>
  </dgm:ptLst>
  <dgm:cxnLst>
    <dgm:cxn modelId="{A57D650D-E403-4F3B-BCC3-95DE27CBDBE0}" srcId="{2798CDDE-CC4F-4FD8-A7BC-C736EADCDCC4}" destId="{2AFC570E-46A1-46ED-B589-83AF81D8A9F5}" srcOrd="0" destOrd="0" parTransId="{0AE47CBB-87BB-48EB-8089-08676BE3A3D8}" sibTransId="{FF5A62DA-062A-4C90-8A3F-A3EA6931CD59}"/>
    <dgm:cxn modelId="{3DFD841D-E485-4983-AF50-BD07EE63E579}" srcId="{729FD8B8-DD09-4299-9E54-34108E097D93}" destId="{1AAB73E2-9907-41C5-9CB4-16F0ADDDC6F0}" srcOrd="0" destOrd="0" parTransId="{507B66C9-EAF7-4181-A14F-2D156AD46842}" sibTransId="{3A525C46-63CC-4CC0-8694-41AF81699406}"/>
    <dgm:cxn modelId="{9538D21F-C3C1-430A-AF45-CC05ED00880A}" type="presOf" srcId="{F8232569-A6D1-4917-A912-4C258AD472A3}" destId="{FA69B404-7D5C-4EDB-AC47-CFC198CBE397}" srcOrd="0" destOrd="0" presId="urn:microsoft.com/office/officeart/2005/8/layout/hList1"/>
    <dgm:cxn modelId="{78081233-A942-4EF7-9448-BBAA912EF102}" srcId="{729FD8B8-DD09-4299-9E54-34108E097D93}" destId="{F8A1CEFF-082A-4909-AADB-88F313756F0A}" srcOrd="2" destOrd="0" parTransId="{DD4CC23B-3B6F-46D3-A30A-45C0244BFC27}" sibTransId="{29A61985-6114-4D6C-A7CC-9F3AE89BDAB4}"/>
    <dgm:cxn modelId="{1D67D195-A4E4-4027-A50F-8F401D74E42A}" type="presOf" srcId="{1AAB73E2-9907-41C5-9CB4-16F0ADDDC6F0}" destId="{AFDF5DBC-4C36-47DE-988D-20A2C527927D}" srcOrd="0" destOrd="0" presId="urn:microsoft.com/office/officeart/2005/8/layout/hList1"/>
    <dgm:cxn modelId="{B8F121A8-E3A4-4CE1-9119-D51533F60364}" type="presOf" srcId="{2AFC570E-46A1-46ED-B589-83AF81D8A9F5}" destId="{15B7CEF8-22E5-4289-B6B6-B31DB27E37F2}" srcOrd="0" destOrd="0" presId="urn:microsoft.com/office/officeart/2005/8/layout/hList1"/>
    <dgm:cxn modelId="{00CC9ABE-E6F2-4FEE-A5CA-F4130ADA0255}" srcId="{F8A1CEFF-082A-4909-AADB-88F313756F0A}" destId="{F8232569-A6D1-4917-A912-4C258AD472A3}" srcOrd="0" destOrd="0" parTransId="{AFF35290-6E2F-424F-80CE-CE0F9F01BF2F}" sibTransId="{386F18AD-92F7-4B37-ACB7-D1D60434FA9F}"/>
    <dgm:cxn modelId="{D2DDF3C2-FB5C-461F-82C9-6E162BC2B4C7}" type="presOf" srcId="{2798CDDE-CC4F-4FD8-A7BC-C736EADCDCC4}" destId="{14ED6DA2-8ADD-48AF-8D99-E31AD655A426}" srcOrd="0" destOrd="0" presId="urn:microsoft.com/office/officeart/2005/8/layout/hList1"/>
    <dgm:cxn modelId="{F2B63ACA-B338-48C5-87C9-5B2BEAE5D527}" srcId="{729FD8B8-DD09-4299-9E54-34108E097D93}" destId="{2798CDDE-CC4F-4FD8-A7BC-C736EADCDCC4}" srcOrd="1" destOrd="0" parTransId="{444AF67E-3D54-4F93-ADDF-22134A317476}" sibTransId="{DCAD4BCF-A4CD-40D5-94EA-B574D6580BB3}"/>
    <dgm:cxn modelId="{5BC364D2-9970-4526-9D1A-2CDEE7CB62EC}" srcId="{1AAB73E2-9907-41C5-9CB4-16F0ADDDC6F0}" destId="{7542ADB1-D0E9-464E-9976-072EFAF3A830}" srcOrd="0" destOrd="0" parTransId="{22D17DCC-D312-4205-879C-6F7763F55060}" sibTransId="{4654EB3F-1C74-4AC3-B91F-6C46D4E25AFE}"/>
    <dgm:cxn modelId="{5757FAD5-01C8-4C05-8CCB-10B1FBAA8CF4}" type="presOf" srcId="{F8A1CEFF-082A-4909-AADB-88F313756F0A}" destId="{15E566C7-84C8-4B38-80CE-5C5126455978}" srcOrd="0" destOrd="0" presId="urn:microsoft.com/office/officeart/2005/8/layout/hList1"/>
    <dgm:cxn modelId="{FFB4CDE3-BD55-4E5B-9A95-225BEDC724A9}" type="presOf" srcId="{7542ADB1-D0E9-464E-9976-072EFAF3A830}" destId="{DCA4E6E4-C70C-4332-9AD9-0D9A3A4FCC30}" srcOrd="0" destOrd="0" presId="urn:microsoft.com/office/officeart/2005/8/layout/hList1"/>
    <dgm:cxn modelId="{3A80EDEA-2B91-4B2A-9C4A-1F5EAF72C926}" type="presOf" srcId="{729FD8B8-DD09-4299-9E54-34108E097D93}" destId="{DCE05CBF-2A72-4B71-9428-492863C22FB5}" srcOrd="0" destOrd="0" presId="urn:microsoft.com/office/officeart/2005/8/layout/hList1"/>
    <dgm:cxn modelId="{CD56B3A1-2D37-41A6-85C6-3BEDA88E987C}" type="presParOf" srcId="{DCE05CBF-2A72-4B71-9428-492863C22FB5}" destId="{1324BE85-3565-40C5-ADBE-E45687F1BD9D}" srcOrd="0" destOrd="0" presId="urn:microsoft.com/office/officeart/2005/8/layout/hList1"/>
    <dgm:cxn modelId="{FA736F33-2B6D-4421-AC04-25DE32C87081}" type="presParOf" srcId="{1324BE85-3565-40C5-ADBE-E45687F1BD9D}" destId="{AFDF5DBC-4C36-47DE-988D-20A2C527927D}" srcOrd="0" destOrd="0" presId="urn:microsoft.com/office/officeart/2005/8/layout/hList1"/>
    <dgm:cxn modelId="{24FB5A79-79D2-41AC-AD37-0AA2211BC576}" type="presParOf" srcId="{1324BE85-3565-40C5-ADBE-E45687F1BD9D}" destId="{DCA4E6E4-C70C-4332-9AD9-0D9A3A4FCC30}" srcOrd="1" destOrd="0" presId="urn:microsoft.com/office/officeart/2005/8/layout/hList1"/>
    <dgm:cxn modelId="{2AE5EB24-D0BE-4364-B835-AE313C18BCF2}" type="presParOf" srcId="{DCE05CBF-2A72-4B71-9428-492863C22FB5}" destId="{6F7C6D67-2CFA-4B1B-83B4-7D3195ABA25E}" srcOrd="1" destOrd="0" presId="urn:microsoft.com/office/officeart/2005/8/layout/hList1"/>
    <dgm:cxn modelId="{F8666017-2337-46D1-BD44-7A83DE413077}" type="presParOf" srcId="{DCE05CBF-2A72-4B71-9428-492863C22FB5}" destId="{4D765C0D-2DA1-4192-80A2-57BDE68C03F6}" srcOrd="2" destOrd="0" presId="urn:microsoft.com/office/officeart/2005/8/layout/hList1"/>
    <dgm:cxn modelId="{60666900-1228-482D-B067-68D0053D08EB}" type="presParOf" srcId="{4D765C0D-2DA1-4192-80A2-57BDE68C03F6}" destId="{14ED6DA2-8ADD-48AF-8D99-E31AD655A426}" srcOrd="0" destOrd="0" presId="urn:microsoft.com/office/officeart/2005/8/layout/hList1"/>
    <dgm:cxn modelId="{9ED453C9-CC15-4E7F-AC01-0250C713A22D}" type="presParOf" srcId="{4D765C0D-2DA1-4192-80A2-57BDE68C03F6}" destId="{15B7CEF8-22E5-4289-B6B6-B31DB27E37F2}" srcOrd="1" destOrd="0" presId="urn:microsoft.com/office/officeart/2005/8/layout/hList1"/>
    <dgm:cxn modelId="{E1252FF2-F000-438E-9073-6DA88DD0D393}" type="presParOf" srcId="{DCE05CBF-2A72-4B71-9428-492863C22FB5}" destId="{51CBB448-6E6E-48BB-B8DC-810BF68E13ED}" srcOrd="3" destOrd="0" presId="urn:microsoft.com/office/officeart/2005/8/layout/hList1"/>
    <dgm:cxn modelId="{7E0F330B-1722-4505-A678-D66C4A76CC60}" type="presParOf" srcId="{DCE05CBF-2A72-4B71-9428-492863C22FB5}" destId="{51DE1A0E-E20A-42AC-907F-52D409BC4008}" srcOrd="4" destOrd="0" presId="urn:microsoft.com/office/officeart/2005/8/layout/hList1"/>
    <dgm:cxn modelId="{34CFCF2E-D13B-4CC9-B4D7-49DFD0D7D346}" type="presParOf" srcId="{51DE1A0E-E20A-42AC-907F-52D409BC4008}" destId="{15E566C7-84C8-4B38-80CE-5C5126455978}" srcOrd="0" destOrd="0" presId="urn:microsoft.com/office/officeart/2005/8/layout/hList1"/>
    <dgm:cxn modelId="{87690D6B-7674-4F06-9559-E9C15C778175}" type="presParOf" srcId="{51DE1A0E-E20A-42AC-907F-52D409BC4008}" destId="{FA69B404-7D5C-4EDB-AC47-CFC198CBE39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E0A5DE7-AEF4-4689-B96F-4C131FB6358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D754B80-5171-400C-BBE2-32FB6B59CA71}">
      <dgm:prSet/>
      <dgm:spPr/>
      <dgm:t>
        <a:bodyPr/>
        <a:lstStyle/>
        <a:p>
          <a:r>
            <a:rPr lang="en-US"/>
            <a:t>Create Language</a:t>
          </a:r>
          <a:endParaRPr lang="en-US" dirty="0"/>
        </a:p>
      </dgm:t>
    </dgm:pt>
    <dgm:pt modelId="{C220A2BC-DCFB-4504-9EE0-BA8292F2D8BF}" type="parTrans" cxnId="{B14AF2B2-6FBC-41C7-A45A-CC355A7C476F}">
      <dgm:prSet/>
      <dgm:spPr/>
      <dgm:t>
        <a:bodyPr/>
        <a:lstStyle/>
        <a:p>
          <a:endParaRPr lang="en-US"/>
        </a:p>
      </dgm:t>
    </dgm:pt>
    <dgm:pt modelId="{1D0BA953-E6FA-47F0-8711-E7697636639E}" type="sibTrans" cxnId="{B14AF2B2-6FBC-41C7-A45A-CC355A7C476F}">
      <dgm:prSet/>
      <dgm:spPr/>
      <dgm:t>
        <a:bodyPr/>
        <a:lstStyle/>
        <a:p>
          <a:endParaRPr lang="en-US"/>
        </a:p>
      </dgm:t>
    </dgm:pt>
    <dgm:pt modelId="{2AD417FB-0392-4870-BB68-FD28B3E3A51B}">
      <dgm:prSet/>
      <dgm:spPr/>
      <dgm:t>
        <a:bodyPr/>
        <a:lstStyle/>
        <a:p>
          <a:r>
            <a:rPr lang="en-US"/>
            <a:t>Create Replacement Processes to Support New Behaviors</a:t>
          </a:r>
          <a:endParaRPr lang="en-US" dirty="0"/>
        </a:p>
      </dgm:t>
    </dgm:pt>
    <dgm:pt modelId="{48EFCA8F-6742-4896-ADDA-187E4FB76C2A}" type="parTrans" cxnId="{52435947-322C-4150-9CA5-C8F9C216DBBC}">
      <dgm:prSet/>
      <dgm:spPr/>
      <dgm:t>
        <a:bodyPr/>
        <a:lstStyle/>
        <a:p>
          <a:endParaRPr lang="en-US"/>
        </a:p>
      </dgm:t>
    </dgm:pt>
    <dgm:pt modelId="{595D5B86-879A-402C-A088-3BEED9DB04B9}" type="sibTrans" cxnId="{52435947-322C-4150-9CA5-C8F9C216DBBC}">
      <dgm:prSet/>
      <dgm:spPr/>
      <dgm:t>
        <a:bodyPr/>
        <a:lstStyle/>
        <a:p>
          <a:endParaRPr lang="en-US"/>
        </a:p>
      </dgm:t>
    </dgm:pt>
    <dgm:pt modelId="{A7D0A6B7-168D-40B4-9125-2449809DF045}">
      <dgm:prSet/>
      <dgm:spPr/>
      <dgm:t>
        <a:bodyPr/>
        <a:lstStyle/>
        <a:p>
          <a:r>
            <a:rPr lang="en-US"/>
            <a:t>Provide Specialized Training While Building Internal Capacity</a:t>
          </a:r>
          <a:endParaRPr lang="en-US" dirty="0"/>
        </a:p>
      </dgm:t>
    </dgm:pt>
    <dgm:pt modelId="{6E78CC2A-6A04-43DB-9E5C-72C8296783F3}" type="parTrans" cxnId="{D140527A-0B74-43C8-9139-C1305E8292C7}">
      <dgm:prSet/>
      <dgm:spPr/>
      <dgm:t>
        <a:bodyPr/>
        <a:lstStyle/>
        <a:p>
          <a:endParaRPr lang="en-US"/>
        </a:p>
      </dgm:t>
    </dgm:pt>
    <dgm:pt modelId="{815EE3B9-5BBA-4DDA-B205-4DA4B5EDEEB4}" type="sibTrans" cxnId="{D140527A-0B74-43C8-9139-C1305E8292C7}">
      <dgm:prSet/>
      <dgm:spPr/>
      <dgm:t>
        <a:bodyPr/>
        <a:lstStyle/>
        <a:p>
          <a:endParaRPr lang="en-US"/>
        </a:p>
      </dgm:t>
    </dgm:pt>
    <dgm:pt modelId="{9DF7A02E-0ED3-49C1-96A3-3F9C7D00F3AA}">
      <dgm:prSet/>
      <dgm:spPr/>
      <dgm:t>
        <a:bodyPr/>
        <a:lstStyle/>
        <a:p>
          <a:r>
            <a:rPr lang="en-US"/>
            <a:t>Celebrate Staff’s Success</a:t>
          </a:r>
          <a:endParaRPr lang="en-US" dirty="0"/>
        </a:p>
      </dgm:t>
    </dgm:pt>
    <dgm:pt modelId="{E4D0334E-0DD6-45FF-845C-0C9AE650BE82}" type="parTrans" cxnId="{11B43178-65FF-4183-BD2E-35F4EBD36DBF}">
      <dgm:prSet/>
      <dgm:spPr/>
      <dgm:t>
        <a:bodyPr/>
        <a:lstStyle/>
        <a:p>
          <a:endParaRPr lang="en-US"/>
        </a:p>
      </dgm:t>
    </dgm:pt>
    <dgm:pt modelId="{A174A962-288E-41C0-97A2-86D91642AA66}" type="sibTrans" cxnId="{11B43178-65FF-4183-BD2E-35F4EBD36DBF}">
      <dgm:prSet/>
      <dgm:spPr/>
      <dgm:t>
        <a:bodyPr/>
        <a:lstStyle/>
        <a:p>
          <a:endParaRPr lang="en-US"/>
        </a:p>
      </dgm:t>
    </dgm:pt>
    <dgm:pt modelId="{2DCB1780-1AB9-4341-806D-ED6702DEA5DD}">
      <dgm:prSet/>
      <dgm:spPr/>
      <dgm:t>
        <a:bodyPr/>
        <a:lstStyle/>
        <a:p>
          <a:r>
            <a:rPr lang="en-US"/>
            <a:t>Policy, Budgeting, Evaluation Process, District/Building/Team Plans, Reports to staff, School Board, and Community</a:t>
          </a:r>
          <a:endParaRPr lang="en-US" dirty="0"/>
        </a:p>
      </dgm:t>
    </dgm:pt>
    <dgm:pt modelId="{82A4C103-98B7-45C3-B501-58E1A636436A}" type="parTrans" cxnId="{6D8C6AC2-2854-4F70-9902-4CD04A9200FA}">
      <dgm:prSet/>
      <dgm:spPr/>
      <dgm:t>
        <a:bodyPr/>
        <a:lstStyle/>
        <a:p>
          <a:endParaRPr lang="en-US"/>
        </a:p>
      </dgm:t>
    </dgm:pt>
    <dgm:pt modelId="{480CB7FF-0AFF-452B-8770-E81A7259DF27}" type="sibTrans" cxnId="{6D8C6AC2-2854-4F70-9902-4CD04A9200FA}">
      <dgm:prSet/>
      <dgm:spPr/>
      <dgm:t>
        <a:bodyPr/>
        <a:lstStyle/>
        <a:p>
          <a:endParaRPr lang="en-US"/>
        </a:p>
      </dgm:t>
    </dgm:pt>
    <dgm:pt modelId="{D0B7FF34-13FA-4DDD-9DA5-641D33CCB39F}" type="pres">
      <dgm:prSet presAssocID="{9E0A5DE7-AEF4-4689-B96F-4C131FB6358D}" presName="linear" presStyleCnt="0">
        <dgm:presLayoutVars>
          <dgm:animLvl val="lvl"/>
          <dgm:resizeHandles val="exact"/>
        </dgm:presLayoutVars>
      </dgm:prSet>
      <dgm:spPr/>
    </dgm:pt>
    <dgm:pt modelId="{3086AB54-E404-4CDF-92AB-C23041FEA5D2}" type="pres">
      <dgm:prSet presAssocID="{8D754B80-5171-400C-BBE2-32FB6B59CA71}" presName="parentText" presStyleLbl="node1" presStyleIdx="0" presStyleCnt="5">
        <dgm:presLayoutVars>
          <dgm:chMax val="0"/>
          <dgm:bulletEnabled val="1"/>
        </dgm:presLayoutVars>
      </dgm:prSet>
      <dgm:spPr/>
    </dgm:pt>
    <dgm:pt modelId="{0FDDF458-53AC-4895-83F2-E12CBF7465BE}" type="pres">
      <dgm:prSet presAssocID="{1D0BA953-E6FA-47F0-8711-E7697636639E}" presName="spacer" presStyleCnt="0"/>
      <dgm:spPr/>
    </dgm:pt>
    <dgm:pt modelId="{7521689C-8735-4FFE-A9C3-50F2A46E7A11}" type="pres">
      <dgm:prSet presAssocID="{2AD417FB-0392-4870-BB68-FD28B3E3A51B}" presName="parentText" presStyleLbl="node1" presStyleIdx="1" presStyleCnt="5">
        <dgm:presLayoutVars>
          <dgm:chMax val="0"/>
          <dgm:bulletEnabled val="1"/>
        </dgm:presLayoutVars>
      </dgm:prSet>
      <dgm:spPr/>
    </dgm:pt>
    <dgm:pt modelId="{332E2FF3-43BD-41C6-9ABB-E3AD69A77C68}" type="pres">
      <dgm:prSet presAssocID="{595D5B86-879A-402C-A088-3BEED9DB04B9}" presName="spacer" presStyleCnt="0"/>
      <dgm:spPr/>
    </dgm:pt>
    <dgm:pt modelId="{6C5774D0-010C-43B2-8636-13C38353861A}" type="pres">
      <dgm:prSet presAssocID="{A7D0A6B7-168D-40B4-9125-2449809DF045}" presName="parentText" presStyleLbl="node1" presStyleIdx="2" presStyleCnt="5">
        <dgm:presLayoutVars>
          <dgm:chMax val="0"/>
          <dgm:bulletEnabled val="1"/>
        </dgm:presLayoutVars>
      </dgm:prSet>
      <dgm:spPr/>
    </dgm:pt>
    <dgm:pt modelId="{A2ADDB68-180F-4E0F-A53A-4B54DE164120}" type="pres">
      <dgm:prSet presAssocID="{815EE3B9-5BBA-4DDA-B205-4DA4B5EDEEB4}" presName="spacer" presStyleCnt="0"/>
      <dgm:spPr/>
    </dgm:pt>
    <dgm:pt modelId="{8BEB23F1-1CF5-442A-A729-6BB3845853F3}" type="pres">
      <dgm:prSet presAssocID="{9DF7A02E-0ED3-49C1-96A3-3F9C7D00F3AA}" presName="parentText" presStyleLbl="node1" presStyleIdx="3" presStyleCnt="5">
        <dgm:presLayoutVars>
          <dgm:chMax val="0"/>
          <dgm:bulletEnabled val="1"/>
        </dgm:presLayoutVars>
      </dgm:prSet>
      <dgm:spPr/>
    </dgm:pt>
    <dgm:pt modelId="{DC8DECB8-21CD-4639-85F3-B79C4E89CA72}" type="pres">
      <dgm:prSet presAssocID="{A174A962-288E-41C0-97A2-86D91642AA66}" presName="spacer" presStyleCnt="0"/>
      <dgm:spPr/>
    </dgm:pt>
    <dgm:pt modelId="{88DAFADC-2A27-4562-9324-D95F8DFC0536}" type="pres">
      <dgm:prSet presAssocID="{2DCB1780-1AB9-4341-806D-ED6702DEA5DD}" presName="parentText" presStyleLbl="node1" presStyleIdx="4" presStyleCnt="5">
        <dgm:presLayoutVars>
          <dgm:chMax val="0"/>
          <dgm:bulletEnabled val="1"/>
        </dgm:presLayoutVars>
      </dgm:prSet>
      <dgm:spPr/>
    </dgm:pt>
  </dgm:ptLst>
  <dgm:cxnLst>
    <dgm:cxn modelId="{7DA93B25-0A67-477B-A668-59B7603FB59F}" type="presOf" srcId="{9E0A5DE7-AEF4-4689-B96F-4C131FB6358D}" destId="{D0B7FF34-13FA-4DDD-9DA5-641D33CCB39F}" srcOrd="0" destOrd="0" presId="urn:microsoft.com/office/officeart/2005/8/layout/vList2"/>
    <dgm:cxn modelId="{F0CE9F3D-ABE4-49F8-BDEE-DBD80724FC4E}" type="presOf" srcId="{2DCB1780-1AB9-4341-806D-ED6702DEA5DD}" destId="{88DAFADC-2A27-4562-9324-D95F8DFC0536}" srcOrd="0" destOrd="0" presId="urn:microsoft.com/office/officeart/2005/8/layout/vList2"/>
    <dgm:cxn modelId="{C58DAE40-667D-4FDF-9495-AF57C887D38F}" type="presOf" srcId="{9DF7A02E-0ED3-49C1-96A3-3F9C7D00F3AA}" destId="{8BEB23F1-1CF5-442A-A729-6BB3845853F3}" srcOrd="0" destOrd="0" presId="urn:microsoft.com/office/officeart/2005/8/layout/vList2"/>
    <dgm:cxn modelId="{52435947-322C-4150-9CA5-C8F9C216DBBC}" srcId="{9E0A5DE7-AEF4-4689-B96F-4C131FB6358D}" destId="{2AD417FB-0392-4870-BB68-FD28B3E3A51B}" srcOrd="1" destOrd="0" parTransId="{48EFCA8F-6742-4896-ADDA-187E4FB76C2A}" sibTransId="{595D5B86-879A-402C-A088-3BEED9DB04B9}"/>
    <dgm:cxn modelId="{11B43178-65FF-4183-BD2E-35F4EBD36DBF}" srcId="{9E0A5DE7-AEF4-4689-B96F-4C131FB6358D}" destId="{9DF7A02E-0ED3-49C1-96A3-3F9C7D00F3AA}" srcOrd="3" destOrd="0" parTransId="{E4D0334E-0DD6-45FF-845C-0C9AE650BE82}" sibTransId="{A174A962-288E-41C0-97A2-86D91642AA66}"/>
    <dgm:cxn modelId="{D140527A-0B74-43C8-9139-C1305E8292C7}" srcId="{9E0A5DE7-AEF4-4689-B96F-4C131FB6358D}" destId="{A7D0A6B7-168D-40B4-9125-2449809DF045}" srcOrd="2" destOrd="0" parTransId="{6E78CC2A-6A04-43DB-9E5C-72C8296783F3}" sibTransId="{815EE3B9-5BBA-4DDA-B205-4DA4B5EDEEB4}"/>
    <dgm:cxn modelId="{3A24E288-8C7D-4B76-A7C9-D8414E54B25A}" type="presOf" srcId="{2AD417FB-0392-4870-BB68-FD28B3E3A51B}" destId="{7521689C-8735-4FFE-A9C3-50F2A46E7A11}" srcOrd="0" destOrd="0" presId="urn:microsoft.com/office/officeart/2005/8/layout/vList2"/>
    <dgm:cxn modelId="{7AE8809C-D831-4A16-AFF2-90A5C267D7B7}" type="presOf" srcId="{A7D0A6B7-168D-40B4-9125-2449809DF045}" destId="{6C5774D0-010C-43B2-8636-13C38353861A}" srcOrd="0" destOrd="0" presId="urn:microsoft.com/office/officeart/2005/8/layout/vList2"/>
    <dgm:cxn modelId="{B14AF2B2-6FBC-41C7-A45A-CC355A7C476F}" srcId="{9E0A5DE7-AEF4-4689-B96F-4C131FB6358D}" destId="{8D754B80-5171-400C-BBE2-32FB6B59CA71}" srcOrd="0" destOrd="0" parTransId="{C220A2BC-DCFB-4504-9EE0-BA8292F2D8BF}" sibTransId="{1D0BA953-E6FA-47F0-8711-E7697636639E}"/>
    <dgm:cxn modelId="{6D8C6AC2-2854-4F70-9902-4CD04A9200FA}" srcId="{9E0A5DE7-AEF4-4689-B96F-4C131FB6358D}" destId="{2DCB1780-1AB9-4341-806D-ED6702DEA5DD}" srcOrd="4" destOrd="0" parTransId="{82A4C103-98B7-45C3-B501-58E1A636436A}" sibTransId="{480CB7FF-0AFF-452B-8770-E81A7259DF27}"/>
    <dgm:cxn modelId="{44DE11F2-5B90-4F78-BE62-599A62248D1A}" type="presOf" srcId="{8D754B80-5171-400C-BBE2-32FB6B59CA71}" destId="{3086AB54-E404-4CDF-92AB-C23041FEA5D2}" srcOrd="0" destOrd="0" presId="urn:microsoft.com/office/officeart/2005/8/layout/vList2"/>
    <dgm:cxn modelId="{3C9615CB-0EFC-449E-9283-3C614795AB5C}" type="presParOf" srcId="{D0B7FF34-13FA-4DDD-9DA5-641D33CCB39F}" destId="{3086AB54-E404-4CDF-92AB-C23041FEA5D2}" srcOrd="0" destOrd="0" presId="urn:microsoft.com/office/officeart/2005/8/layout/vList2"/>
    <dgm:cxn modelId="{44B486AD-61CB-412E-B594-B8E7A778C6E6}" type="presParOf" srcId="{D0B7FF34-13FA-4DDD-9DA5-641D33CCB39F}" destId="{0FDDF458-53AC-4895-83F2-E12CBF7465BE}" srcOrd="1" destOrd="0" presId="urn:microsoft.com/office/officeart/2005/8/layout/vList2"/>
    <dgm:cxn modelId="{594B0EE9-C827-4760-91B8-76252BAA0D6B}" type="presParOf" srcId="{D0B7FF34-13FA-4DDD-9DA5-641D33CCB39F}" destId="{7521689C-8735-4FFE-A9C3-50F2A46E7A11}" srcOrd="2" destOrd="0" presId="urn:microsoft.com/office/officeart/2005/8/layout/vList2"/>
    <dgm:cxn modelId="{C24FEC55-4DBC-4565-830F-FC2A09A2E5C1}" type="presParOf" srcId="{D0B7FF34-13FA-4DDD-9DA5-641D33CCB39F}" destId="{332E2FF3-43BD-41C6-9ABB-E3AD69A77C68}" srcOrd="3" destOrd="0" presId="urn:microsoft.com/office/officeart/2005/8/layout/vList2"/>
    <dgm:cxn modelId="{C9EB8C2B-FCA8-493C-9070-A680AFFF7ACF}" type="presParOf" srcId="{D0B7FF34-13FA-4DDD-9DA5-641D33CCB39F}" destId="{6C5774D0-010C-43B2-8636-13C38353861A}" srcOrd="4" destOrd="0" presId="urn:microsoft.com/office/officeart/2005/8/layout/vList2"/>
    <dgm:cxn modelId="{DFB2CBA8-8EFC-4304-B017-770EEDB6D070}" type="presParOf" srcId="{D0B7FF34-13FA-4DDD-9DA5-641D33CCB39F}" destId="{A2ADDB68-180F-4E0F-A53A-4B54DE164120}" srcOrd="5" destOrd="0" presId="urn:microsoft.com/office/officeart/2005/8/layout/vList2"/>
    <dgm:cxn modelId="{6DA25345-E50E-47FF-86FA-C78DC71C826A}" type="presParOf" srcId="{D0B7FF34-13FA-4DDD-9DA5-641D33CCB39F}" destId="{8BEB23F1-1CF5-442A-A729-6BB3845853F3}" srcOrd="6" destOrd="0" presId="urn:microsoft.com/office/officeart/2005/8/layout/vList2"/>
    <dgm:cxn modelId="{411D6DDF-5C2F-47C3-93AD-097A043EA0CA}" type="presParOf" srcId="{D0B7FF34-13FA-4DDD-9DA5-641D33CCB39F}" destId="{DC8DECB8-21CD-4639-85F3-B79C4E89CA72}" srcOrd="7" destOrd="0" presId="urn:microsoft.com/office/officeart/2005/8/layout/vList2"/>
    <dgm:cxn modelId="{A039901E-9CCC-482A-86B1-8637602BE497}" type="presParOf" srcId="{D0B7FF34-13FA-4DDD-9DA5-641D33CCB39F}" destId="{88DAFADC-2A27-4562-9324-D95F8DFC053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E229137-0042-43A5-8C0A-E3FEC2D2F793}" type="doc">
      <dgm:prSet loTypeId="urn:microsoft.com/office/officeart/2005/8/layout/process1" loCatId="process" qsTypeId="urn:microsoft.com/office/officeart/2005/8/quickstyle/simple1" qsCatId="simple" csTypeId="urn:microsoft.com/office/officeart/2005/8/colors/colorful1" csCatId="colorful" phldr="1"/>
      <dgm:spPr/>
    </dgm:pt>
    <dgm:pt modelId="{74D8E5B3-ED67-48C1-8EC1-76923BCEF5A9}">
      <dgm:prSet phldrT="[Text]"/>
      <dgm:spPr/>
      <dgm:t>
        <a:bodyPr/>
        <a:lstStyle/>
        <a:p>
          <a:r>
            <a:rPr lang="en-US" dirty="0"/>
            <a:t>How did the work spread in your district?</a:t>
          </a:r>
        </a:p>
      </dgm:t>
    </dgm:pt>
    <dgm:pt modelId="{E4CE38A0-C059-4401-B7D5-978FC81FFA31}" type="parTrans" cxnId="{5DA514ED-F0B4-4A1C-AEE1-17F6A44F43CE}">
      <dgm:prSet/>
      <dgm:spPr/>
      <dgm:t>
        <a:bodyPr/>
        <a:lstStyle/>
        <a:p>
          <a:endParaRPr lang="en-US"/>
        </a:p>
      </dgm:t>
    </dgm:pt>
    <dgm:pt modelId="{71C53E6E-50CB-4824-905D-B8F5ACD41D40}" type="sibTrans" cxnId="{5DA514ED-F0B4-4A1C-AEE1-17F6A44F43CE}">
      <dgm:prSet/>
      <dgm:spPr/>
      <dgm:t>
        <a:bodyPr/>
        <a:lstStyle/>
        <a:p>
          <a:endParaRPr lang="en-US"/>
        </a:p>
      </dgm:t>
    </dgm:pt>
    <dgm:pt modelId="{954AF383-FB54-48A6-91CB-A4F44DBDB4DF}">
      <dgm:prSet/>
      <dgm:spPr/>
      <dgm:t>
        <a:bodyPr/>
        <a:lstStyle/>
        <a:p>
          <a:r>
            <a:rPr lang="en-US" dirty="0"/>
            <a:t>How do you know the work will continue after you leave your building?</a:t>
          </a:r>
        </a:p>
      </dgm:t>
    </dgm:pt>
    <dgm:pt modelId="{9D284909-A328-4D1C-9EF5-CB3C4EE05376}" type="parTrans" cxnId="{E75B0AD3-89A8-4CF6-8E41-54BC0A7B848B}">
      <dgm:prSet/>
      <dgm:spPr/>
      <dgm:t>
        <a:bodyPr/>
        <a:lstStyle/>
        <a:p>
          <a:endParaRPr lang="en-US"/>
        </a:p>
      </dgm:t>
    </dgm:pt>
    <dgm:pt modelId="{56FD81F9-FB73-4B18-B19C-E4530AC818BC}" type="sibTrans" cxnId="{E75B0AD3-89A8-4CF6-8E41-54BC0A7B848B}">
      <dgm:prSet/>
      <dgm:spPr/>
      <dgm:t>
        <a:bodyPr/>
        <a:lstStyle/>
        <a:p>
          <a:endParaRPr lang="en-US"/>
        </a:p>
      </dgm:t>
    </dgm:pt>
    <dgm:pt modelId="{5DBB76D3-B8FD-4D29-8459-2FF3C9B20893}" type="pres">
      <dgm:prSet presAssocID="{8E229137-0042-43A5-8C0A-E3FEC2D2F793}" presName="Name0" presStyleCnt="0">
        <dgm:presLayoutVars>
          <dgm:dir/>
          <dgm:resizeHandles val="exact"/>
        </dgm:presLayoutVars>
      </dgm:prSet>
      <dgm:spPr/>
    </dgm:pt>
    <dgm:pt modelId="{A72186FE-C674-4617-B6B7-9F1FAE948404}" type="pres">
      <dgm:prSet presAssocID="{74D8E5B3-ED67-48C1-8EC1-76923BCEF5A9}" presName="node" presStyleLbl="node1" presStyleIdx="0" presStyleCnt="2">
        <dgm:presLayoutVars>
          <dgm:bulletEnabled val="1"/>
        </dgm:presLayoutVars>
      </dgm:prSet>
      <dgm:spPr/>
    </dgm:pt>
    <dgm:pt modelId="{1BC1353C-47D1-44F8-BF61-E5FFCAB650E7}" type="pres">
      <dgm:prSet presAssocID="{71C53E6E-50CB-4824-905D-B8F5ACD41D40}" presName="sibTrans" presStyleLbl="sibTrans2D1" presStyleIdx="0" presStyleCnt="1"/>
      <dgm:spPr/>
    </dgm:pt>
    <dgm:pt modelId="{E964EC9B-8233-45C2-A7DA-539E912D73DD}" type="pres">
      <dgm:prSet presAssocID="{71C53E6E-50CB-4824-905D-B8F5ACD41D40}" presName="connectorText" presStyleLbl="sibTrans2D1" presStyleIdx="0" presStyleCnt="1"/>
      <dgm:spPr/>
    </dgm:pt>
    <dgm:pt modelId="{CD547050-70B5-47A4-83C2-E5F5E964735D}" type="pres">
      <dgm:prSet presAssocID="{954AF383-FB54-48A6-91CB-A4F44DBDB4DF}" presName="node" presStyleLbl="node1" presStyleIdx="1" presStyleCnt="2">
        <dgm:presLayoutVars>
          <dgm:bulletEnabled val="1"/>
        </dgm:presLayoutVars>
      </dgm:prSet>
      <dgm:spPr/>
    </dgm:pt>
  </dgm:ptLst>
  <dgm:cxnLst>
    <dgm:cxn modelId="{7AAE055B-0B2C-4AAA-AA98-681BDCB0EF37}" type="presOf" srcId="{71C53E6E-50CB-4824-905D-B8F5ACD41D40}" destId="{1BC1353C-47D1-44F8-BF61-E5FFCAB650E7}" srcOrd="0" destOrd="0" presId="urn:microsoft.com/office/officeart/2005/8/layout/process1"/>
    <dgm:cxn modelId="{7582307D-0120-4E14-BFB6-1FA5CC5E627B}" type="presOf" srcId="{954AF383-FB54-48A6-91CB-A4F44DBDB4DF}" destId="{CD547050-70B5-47A4-83C2-E5F5E964735D}" srcOrd="0" destOrd="0" presId="urn:microsoft.com/office/officeart/2005/8/layout/process1"/>
    <dgm:cxn modelId="{9D612499-ED44-40AC-B5B0-2071D726AC8E}" type="presOf" srcId="{8E229137-0042-43A5-8C0A-E3FEC2D2F793}" destId="{5DBB76D3-B8FD-4D29-8459-2FF3C9B20893}" srcOrd="0" destOrd="0" presId="urn:microsoft.com/office/officeart/2005/8/layout/process1"/>
    <dgm:cxn modelId="{10FDAC9D-98A6-4834-A9C7-B709AD3C3F21}" type="presOf" srcId="{74D8E5B3-ED67-48C1-8EC1-76923BCEF5A9}" destId="{A72186FE-C674-4617-B6B7-9F1FAE948404}" srcOrd="0" destOrd="0" presId="urn:microsoft.com/office/officeart/2005/8/layout/process1"/>
    <dgm:cxn modelId="{E75B0AD3-89A8-4CF6-8E41-54BC0A7B848B}" srcId="{8E229137-0042-43A5-8C0A-E3FEC2D2F793}" destId="{954AF383-FB54-48A6-91CB-A4F44DBDB4DF}" srcOrd="1" destOrd="0" parTransId="{9D284909-A328-4D1C-9EF5-CB3C4EE05376}" sibTransId="{56FD81F9-FB73-4B18-B19C-E4530AC818BC}"/>
    <dgm:cxn modelId="{850E8FE9-657C-4990-8456-BCED4A4943EB}" type="presOf" srcId="{71C53E6E-50CB-4824-905D-B8F5ACD41D40}" destId="{E964EC9B-8233-45C2-A7DA-539E912D73DD}" srcOrd="1" destOrd="0" presId="urn:microsoft.com/office/officeart/2005/8/layout/process1"/>
    <dgm:cxn modelId="{5DA514ED-F0B4-4A1C-AEE1-17F6A44F43CE}" srcId="{8E229137-0042-43A5-8C0A-E3FEC2D2F793}" destId="{74D8E5B3-ED67-48C1-8EC1-76923BCEF5A9}" srcOrd="0" destOrd="0" parTransId="{E4CE38A0-C059-4401-B7D5-978FC81FFA31}" sibTransId="{71C53E6E-50CB-4824-905D-B8F5ACD41D40}"/>
    <dgm:cxn modelId="{5334BDCA-C503-4838-AA4A-43A40F6DE041}" type="presParOf" srcId="{5DBB76D3-B8FD-4D29-8459-2FF3C9B20893}" destId="{A72186FE-C674-4617-B6B7-9F1FAE948404}" srcOrd="0" destOrd="0" presId="urn:microsoft.com/office/officeart/2005/8/layout/process1"/>
    <dgm:cxn modelId="{A8C4703F-E6A6-4591-AE78-E9A300DDA9C5}" type="presParOf" srcId="{5DBB76D3-B8FD-4D29-8459-2FF3C9B20893}" destId="{1BC1353C-47D1-44F8-BF61-E5FFCAB650E7}" srcOrd="1" destOrd="0" presId="urn:microsoft.com/office/officeart/2005/8/layout/process1"/>
    <dgm:cxn modelId="{2EAFF214-4B30-4867-BE27-FC9B922D7B04}" type="presParOf" srcId="{1BC1353C-47D1-44F8-BF61-E5FFCAB650E7}" destId="{E964EC9B-8233-45C2-A7DA-539E912D73DD}" srcOrd="0" destOrd="0" presId="urn:microsoft.com/office/officeart/2005/8/layout/process1"/>
    <dgm:cxn modelId="{C23138FD-2709-475C-9012-1A49FA24E3B8}" type="presParOf" srcId="{5DBB76D3-B8FD-4D29-8459-2FF3C9B20893}" destId="{CD547050-70B5-47A4-83C2-E5F5E964735D}" srcOrd="2"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AE3DAA9-864C-496C-A07C-8D2509CD694B}"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73309258-3433-4873-B63F-AF825F678E5F}">
      <dgm:prSet phldrT="[Text]"/>
      <dgm:spPr/>
      <dgm:t>
        <a:bodyPr/>
        <a:lstStyle/>
        <a:p>
          <a:r>
            <a:rPr lang="en-US" dirty="0"/>
            <a:t>Urgency</a:t>
          </a:r>
        </a:p>
      </dgm:t>
    </dgm:pt>
    <dgm:pt modelId="{AA9BD4F4-F13B-4C05-B8E1-96B661049246}" type="parTrans" cxnId="{86B7E451-9BCC-43DD-975B-8B7B731ABE41}">
      <dgm:prSet/>
      <dgm:spPr/>
      <dgm:t>
        <a:bodyPr/>
        <a:lstStyle/>
        <a:p>
          <a:endParaRPr lang="en-US"/>
        </a:p>
      </dgm:t>
    </dgm:pt>
    <dgm:pt modelId="{7A1946F0-C61A-40ED-8DD3-F5803DE95CBB}" type="sibTrans" cxnId="{86B7E451-9BCC-43DD-975B-8B7B731ABE41}">
      <dgm:prSet/>
      <dgm:spPr/>
      <dgm:t>
        <a:bodyPr/>
        <a:lstStyle/>
        <a:p>
          <a:endParaRPr lang="en-US"/>
        </a:p>
      </dgm:t>
    </dgm:pt>
    <dgm:pt modelId="{22E0AB64-5BB2-4FB7-A069-F24334AD5537}">
      <dgm:prSet phldrT="[Text]"/>
      <dgm:spPr/>
      <dgm:t>
        <a:bodyPr/>
        <a:lstStyle/>
        <a:p>
          <a:r>
            <a:rPr lang="en-US" dirty="0"/>
            <a:t>Start Tomorrow –Individual kid(s), classrooms, grades, or schools</a:t>
          </a:r>
        </a:p>
      </dgm:t>
    </dgm:pt>
    <dgm:pt modelId="{91D48129-5DC5-46D9-A189-752C1222FD21}" type="parTrans" cxnId="{A67AEDEC-AF4B-4BE4-888C-FCD68088C5F3}">
      <dgm:prSet/>
      <dgm:spPr/>
      <dgm:t>
        <a:bodyPr/>
        <a:lstStyle/>
        <a:p>
          <a:endParaRPr lang="en-US"/>
        </a:p>
      </dgm:t>
    </dgm:pt>
    <dgm:pt modelId="{A3FECAA7-6B11-470E-BAD2-CD06789820F4}" type="sibTrans" cxnId="{A67AEDEC-AF4B-4BE4-888C-FCD68088C5F3}">
      <dgm:prSet/>
      <dgm:spPr/>
      <dgm:t>
        <a:bodyPr/>
        <a:lstStyle/>
        <a:p>
          <a:endParaRPr lang="en-US"/>
        </a:p>
      </dgm:t>
    </dgm:pt>
    <dgm:pt modelId="{3631820B-61BF-47E1-9466-A7F1ECD46C53}">
      <dgm:prSet phldrT="[Text]"/>
      <dgm:spPr/>
      <dgm:t>
        <a:bodyPr/>
        <a:lstStyle/>
        <a:p>
          <a:r>
            <a:rPr lang="en-US" dirty="0"/>
            <a:t>Moral Imperative/Nonnegotiable</a:t>
          </a:r>
        </a:p>
      </dgm:t>
    </dgm:pt>
    <dgm:pt modelId="{A34483CC-EA0C-4D32-8105-B4DA89656418}" type="parTrans" cxnId="{8493B258-4259-4BE4-A3C9-6DE601693820}">
      <dgm:prSet/>
      <dgm:spPr/>
      <dgm:t>
        <a:bodyPr/>
        <a:lstStyle/>
        <a:p>
          <a:endParaRPr lang="en-US"/>
        </a:p>
      </dgm:t>
    </dgm:pt>
    <dgm:pt modelId="{40193CDA-86E1-4550-84B7-53D56E36EABA}" type="sibTrans" cxnId="{8493B258-4259-4BE4-A3C9-6DE601693820}">
      <dgm:prSet/>
      <dgm:spPr/>
      <dgm:t>
        <a:bodyPr/>
        <a:lstStyle/>
        <a:p>
          <a:endParaRPr lang="en-US"/>
        </a:p>
      </dgm:t>
    </dgm:pt>
    <dgm:pt modelId="{5E0C3F06-9F62-44BF-B63A-CDFFC6FA7814}">
      <dgm:prSet phldrT="[Text]"/>
      <dgm:spPr/>
      <dgm:t>
        <a:bodyPr/>
        <a:lstStyle/>
        <a:p>
          <a:r>
            <a:rPr lang="en-US" dirty="0"/>
            <a:t>People</a:t>
          </a:r>
        </a:p>
      </dgm:t>
    </dgm:pt>
    <dgm:pt modelId="{2A58EAC8-D234-4C64-A32C-136CCECED48B}" type="parTrans" cxnId="{E1D0A8FC-CF48-44D1-B738-2676EBFF02F5}">
      <dgm:prSet/>
      <dgm:spPr/>
      <dgm:t>
        <a:bodyPr/>
        <a:lstStyle/>
        <a:p>
          <a:endParaRPr lang="en-US"/>
        </a:p>
      </dgm:t>
    </dgm:pt>
    <dgm:pt modelId="{A660EA34-944E-421F-8C8C-1616E04C2580}" type="sibTrans" cxnId="{E1D0A8FC-CF48-44D1-B738-2676EBFF02F5}">
      <dgm:prSet/>
      <dgm:spPr/>
      <dgm:t>
        <a:bodyPr/>
        <a:lstStyle/>
        <a:p>
          <a:endParaRPr lang="en-US"/>
        </a:p>
      </dgm:t>
    </dgm:pt>
    <dgm:pt modelId="{C26AE30F-2273-4687-ACA3-A11E454FDD92}">
      <dgm:prSet phldrT="[Text]"/>
      <dgm:spPr/>
      <dgm:t>
        <a:bodyPr/>
        <a:lstStyle/>
        <a:p>
          <a:r>
            <a:rPr lang="en-US" dirty="0"/>
            <a:t>Identify Early Wins via existing relationships </a:t>
          </a:r>
        </a:p>
      </dgm:t>
    </dgm:pt>
    <dgm:pt modelId="{DE860243-1F2D-40A6-87F4-0391F841D0DD}" type="parTrans" cxnId="{9531ED89-0067-41C4-AE52-72A67C1B3715}">
      <dgm:prSet/>
      <dgm:spPr/>
      <dgm:t>
        <a:bodyPr/>
        <a:lstStyle/>
        <a:p>
          <a:endParaRPr lang="en-US"/>
        </a:p>
      </dgm:t>
    </dgm:pt>
    <dgm:pt modelId="{55A53BD1-BA4A-44B6-AD06-574DB4E14023}" type="sibTrans" cxnId="{9531ED89-0067-41C4-AE52-72A67C1B3715}">
      <dgm:prSet/>
      <dgm:spPr/>
      <dgm:t>
        <a:bodyPr/>
        <a:lstStyle/>
        <a:p>
          <a:endParaRPr lang="en-US"/>
        </a:p>
      </dgm:t>
    </dgm:pt>
    <dgm:pt modelId="{A8833DD4-8CEC-4BE1-BDF2-B67102AD73BF}">
      <dgm:prSet phldrT="[Text]"/>
      <dgm:spPr/>
      <dgm:t>
        <a:bodyPr/>
        <a:lstStyle/>
        <a:p>
          <a:r>
            <a:rPr lang="en-US" dirty="0"/>
            <a:t>Identify Leaders – District, Building, Teachers, Paras</a:t>
          </a:r>
        </a:p>
      </dgm:t>
    </dgm:pt>
    <dgm:pt modelId="{2D96BB7A-8470-4938-AFA6-5D028F0CD259}" type="parTrans" cxnId="{A7BBF9A5-AD2B-45A2-9733-29827AB71C55}">
      <dgm:prSet/>
      <dgm:spPr/>
      <dgm:t>
        <a:bodyPr/>
        <a:lstStyle/>
        <a:p>
          <a:endParaRPr lang="en-US"/>
        </a:p>
      </dgm:t>
    </dgm:pt>
    <dgm:pt modelId="{5D4304C3-7EC7-475D-A048-7E29EB455AC4}" type="sibTrans" cxnId="{A7BBF9A5-AD2B-45A2-9733-29827AB71C55}">
      <dgm:prSet/>
      <dgm:spPr/>
      <dgm:t>
        <a:bodyPr/>
        <a:lstStyle/>
        <a:p>
          <a:endParaRPr lang="en-US"/>
        </a:p>
      </dgm:t>
    </dgm:pt>
    <dgm:pt modelId="{2740CDCF-B46B-4933-826E-3D1603CA9D96}">
      <dgm:prSet/>
      <dgm:spPr/>
      <dgm:t>
        <a:bodyPr/>
        <a:lstStyle/>
        <a:p>
          <a:r>
            <a:rPr lang="en-US" dirty="0"/>
            <a:t>Systems</a:t>
          </a:r>
        </a:p>
      </dgm:t>
    </dgm:pt>
    <dgm:pt modelId="{0119F5E5-53CC-476D-9193-E3D0D5F54E7E}" type="parTrans" cxnId="{A1FDDADC-A343-47A5-A661-FAB3DB5F4EE6}">
      <dgm:prSet/>
      <dgm:spPr/>
      <dgm:t>
        <a:bodyPr/>
        <a:lstStyle/>
        <a:p>
          <a:endParaRPr lang="en-US"/>
        </a:p>
      </dgm:t>
    </dgm:pt>
    <dgm:pt modelId="{97A18560-D89F-41F5-A654-AC0A0817A0C0}" type="sibTrans" cxnId="{A1FDDADC-A343-47A5-A661-FAB3DB5F4EE6}">
      <dgm:prSet/>
      <dgm:spPr/>
      <dgm:t>
        <a:bodyPr/>
        <a:lstStyle/>
        <a:p>
          <a:endParaRPr lang="en-US"/>
        </a:p>
      </dgm:t>
    </dgm:pt>
    <dgm:pt modelId="{5BAC3912-1CD2-4544-B004-FC908AB11B27}">
      <dgm:prSet/>
      <dgm:spPr/>
      <dgm:t>
        <a:bodyPr/>
        <a:lstStyle/>
        <a:p>
          <a:r>
            <a:rPr lang="en-US" dirty="0"/>
            <a:t>Use Tools to support new behaviors</a:t>
          </a:r>
        </a:p>
      </dgm:t>
    </dgm:pt>
    <dgm:pt modelId="{F6DC9638-0822-4621-86AF-83014F1A1312}" type="parTrans" cxnId="{A1601FA4-204C-4615-A6D5-C0BFDFA1010E}">
      <dgm:prSet/>
      <dgm:spPr/>
      <dgm:t>
        <a:bodyPr/>
        <a:lstStyle/>
        <a:p>
          <a:endParaRPr lang="en-US"/>
        </a:p>
      </dgm:t>
    </dgm:pt>
    <dgm:pt modelId="{D2EF906E-DC0A-423E-BFC3-50D294EC4941}" type="sibTrans" cxnId="{A1601FA4-204C-4615-A6D5-C0BFDFA1010E}">
      <dgm:prSet/>
      <dgm:spPr/>
      <dgm:t>
        <a:bodyPr/>
        <a:lstStyle/>
        <a:p>
          <a:endParaRPr lang="en-US"/>
        </a:p>
      </dgm:t>
    </dgm:pt>
    <dgm:pt modelId="{16823FF2-D520-4B02-AD2D-EE963E45B8ED}">
      <dgm:prSet/>
      <dgm:spPr/>
      <dgm:t>
        <a:bodyPr/>
        <a:lstStyle/>
        <a:p>
          <a:r>
            <a:rPr lang="en-US" dirty="0"/>
            <a:t>Provide Specialized Training, at some point</a:t>
          </a:r>
        </a:p>
      </dgm:t>
    </dgm:pt>
    <dgm:pt modelId="{5656FE16-C085-4017-9C09-201248C93803}" type="parTrans" cxnId="{1C2B1C25-F4AB-49B3-94EB-2C14669936A2}">
      <dgm:prSet/>
      <dgm:spPr/>
    </dgm:pt>
    <dgm:pt modelId="{735B5441-3A26-4426-AF64-1772219A6EFC}" type="sibTrans" cxnId="{1C2B1C25-F4AB-49B3-94EB-2C14669936A2}">
      <dgm:prSet/>
      <dgm:spPr/>
    </dgm:pt>
    <dgm:pt modelId="{CDFF86A9-945F-45EC-9655-498308B2255E}">
      <dgm:prSet phldrT="[Text]"/>
      <dgm:spPr/>
      <dgm:t>
        <a:bodyPr/>
        <a:lstStyle/>
        <a:p>
          <a:r>
            <a:rPr lang="en-US" dirty="0"/>
            <a:t>Support Teams</a:t>
          </a:r>
        </a:p>
      </dgm:t>
    </dgm:pt>
    <dgm:pt modelId="{F5C0F636-C550-4E49-9BE4-73C33ABE4874}" type="parTrans" cxnId="{4B999B93-C321-492D-856B-4ADCD01CFA4B}">
      <dgm:prSet/>
      <dgm:spPr/>
    </dgm:pt>
    <dgm:pt modelId="{70A12777-F537-4ABE-AD86-666C8D9A3D85}" type="sibTrans" cxnId="{4B999B93-C321-492D-856B-4ADCD01CFA4B}">
      <dgm:prSet/>
      <dgm:spPr/>
    </dgm:pt>
    <dgm:pt modelId="{483E49DD-BEF4-4131-8BAD-698562B06A7D}">
      <dgm:prSet phldrT="[Text]"/>
      <dgm:spPr/>
      <dgm:t>
        <a:bodyPr/>
        <a:lstStyle/>
        <a:p>
          <a:r>
            <a:rPr lang="en-US" dirty="0"/>
            <a:t>Celebrate the Work</a:t>
          </a:r>
        </a:p>
      </dgm:t>
    </dgm:pt>
    <dgm:pt modelId="{CF7EB37E-9AD1-4FD9-A11B-6052793749F0}" type="parTrans" cxnId="{44C95F84-0B50-4871-AA73-7CF17B7ABE1B}">
      <dgm:prSet/>
      <dgm:spPr/>
    </dgm:pt>
    <dgm:pt modelId="{D2DFF061-FD58-4C17-806F-ADDE4D833D6B}" type="sibTrans" cxnId="{44C95F84-0B50-4871-AA73-7CF17B7ABE1B}">
      <dgm:prSet/>
      <dgm:spPr/>
    </dgm:pt>
    <dgm:pt modelId="{F56FA9B0-411F-467D-8150-C39DF8130C01}">
      <dgm:prSet/>
      <dgm:spPr/>
      <dgm:t>
        <a:bodyPr/>
        <a:lstStyle/>
        <a:p>
          <a:r>
            <a:rPr lang="en-US" dirty="0"/>
            <a:t>Remove barriers in policy and practices</a:t>
          </a:r>
        </a:p>
      </dgm:t>
    </dgm:pt>
    <dgm:pt modelId="{36A0028F-A6E9-4B91-BDE5-EC6CF67C5E8A}" type="parTrans" cxnId="{B66DA01B-579D-4072-B893-F5BEBCBE3D80}">
      <dgm:prSet/>
      <dgm:spPr/>
    </dgm:pt>
    <dgm:pt modelId="{3E7D0E93-7293-425E-B326-39DD31836572}" type="sibTrans" cxnId="{B66DA01B-579D-4072-B893-F5BEBCBE3D80}">
      <dgm:prSet/>
      <dgm:spPr/>
    </dgm:pt>
    <dgm:pt modelId="{103A81E3-3EA3-4738-A733-072DC8E15135}" type="pres">
      <dgm:prSet presAssocID="{7AE3DAA9-864C-496C-A07C-8D2509CD694B}" presName="Name0" presStyleCnt="0">
        <dgm:presLayoutVars>
          <dgm:dir/>
          <dgm:animLvl val="lvl"/>
          <dgm:resizeHandles/>
        </dgm:presLayoutVars>
      </dgm:prSet>
      <dgm:spPr/>
    </dgm:pt>
    <dgm:pt modelId="{C14A6134-B980-42B5-8CC0-8976F637DC1E}" type="pres">
      <dgm:prSet presAssocID="{73309258-3433-4873-B63F-AF825F678E5F}" presName="linNode" presStyleCnt="0"/>
      <dgm:spPr/>
    </dgm:pt>
    <dgm:pt modelId="{223C0F52-CD3D-4424-9836-567CCACDC56C}" type="pres">
      <dgm:prSet presAssocID="{73309258-3433-4873-B63F-AF825F678E5F}" presName="parentShp" presStyleLbl="node1" presStyleIdx="0" presStyleCnt="3">
        <dgm:presLayoutVars>
          <dgm:bulletEnabled val="1"/>
        </dgm:presLayoutVars>
      </dgm:prSet>
      <dgm:spPr/>
    </dgm:pt>
    <dgm:pt modelId="{9AFE444A-F6AD-42D4-BA35-E42117B7C4EC}" type="pres">
      <dgm:prSet presAssocID="{73309258-3433-4873-B63F-AF825F678E5F}" presName="childShp" presStyleLbl="bgAccFollowNode1" presStyleIdx="0" presStyleCnt="3">
        <dgm:presLayoutVars>
          <dgm:bulletEnabled val="1"/>
        </dgm:presLayoutVars>
      </dgm:prSet>
      <dgm:spPr/>
    </dgm:pt>
    <dgm:pt modelId="{2E58E42C-4DCB-4A22-9B05-850238F1F582}" type="pres">
      <dgm:prSet presAssocID="{7A1946F0-C61A-40ED-8DD3-F5803DE95CBB}" presName="spacing" presStyleCnt="0"/>
      <dgm:spPr/>
    </dgm:pt>
    <dgm:pt modelId="{2BD2316F-F734-4DD5-AD6A-B617E30EA892}" type="pres">
      <dgm:prSet presAssocID="{5E0C3F06-9F62-44BF-B63A-CDFFC6FA7814}" presName="linNode" presStyleCnt="0"/>
      <dgm:spPr/>
    </dgm:pt>
    <dgm:pt modelId="{525974CA-23C3-4174-8754-A5A0EBDD9AEB}" type="pres">
      <dgm:prSet presAssocID="{5E0C3F06-9F62-44BF-B63A-CDFFC6FA7814}" presName="parentShp" presStyleLbl="node1" presStyleIdx="1" presStyleCnt="3">
        <dgm:presLayoutVars>
          <dgm:bulletEnabled val="1"/>
        </dgm:presLayoutVars>
      </dgm:prSet>
      <dgm:spPr/>
    </dgm:pt>
    <dgm:pt modelId="{CDA84BB0-D124-4B00-9825-00B2AA8EFD41}" type="pres">
      <dgm:prSet presAssocID="{5E0C3F06-9F62-44BF-B63A-CDFFC6FA7814}" presName="childShp" presStyleLbl="bgAccFollowNode1" presStyleIdx="1" presStyleCnt="3">
        <dgm:presLayoutVars>
          <dgm:bulletEnabled val="1"/>
        </dgm:presLayoutVars>
      </dgm:prSet>
      <dgm:spPr/>
    </dgm:pt>
    <dgm:pt modelId="{C4D08E1D-85B8-40A8-A65A-5275C6E55025}" type="pres">
      <dgm:prSet presAssocID="{A660EA34-944E-421F-8C8C-1616E04C2580}" presName="spacing" presStyleCnt="0"/>
      <dgm:spPr/>
    </dgm:pt>
    <dgm:pt modelId="{6327F1CF-3AE5-4553-8BCD-4E46122E7FD0}" type="pres">
      <dgm:prSet presAssocID="{2740CDCF-B46B-4933-826E-3D1603CA9D96}" presName="linNode" presStyleCnt="0"/>
      <dgm:spPr/>
    </dgm:pt>
    <dgm:pt modelId="{18694548-9792-4463-964E-5DA73D834736}" type="pres">
      <dgm:prSet presAssocID="{2740CDCF-B46B-4933-826E-3D1603CA9D96}" presName="parentShp" presStyleLbl="node1" presStyleIdx="2" presStyleCnt="3">
        <dgm:presLayoutVars>
          <dgm:bulletEnabled val="1"/>
        </dgm:presLayoutVars>
      </dgm:prSet>
      <dgm:spPr/>
    </dgm:pt>
    <dgm:pt modelId="{356E6CE9-4664-4CF6-B546-D7987BDF0D6C}" type="pres">
      <dgm:prSet presAssocID="{2740CDCF-B46B-4933-826E-3D1603CA9D96}" presName="childShp" presStyleLbl="bgAccFollowNode1" presStyleIdx="2" presStyleCnt="3">
        <dgm:presLayoutVars>
          <dgm:bulletEnabled val="1"/>
        </dgm:presLayoutVars>
      </dgm:prSet>
      <dgm:spPr/>
    </dgm:pt>
  </dgm:ptLst>
  <dgm:cxnLst>
    <dgm:cxn modelId="{5D09DA08-F486-4B56-8FC5-48F8D997D69F}" type="presOf" srcId="{7AE3DAA9-864C-496C-A07C-8D2509CD694B}" destId="{103A81E3-3EA3-4738-A733-072DC8E15135}" srcOrd="0" destOrd="0" presId="urn:microsoft.com/office/officeart/2005/8/layout/vList6"/>
    <dgm:cxn modelId="{51F90F0E-1EB6-4D46-BB69-218B367AC424}" type="presOf" srcId="{3631820B-61BF-47E1-9466-A7F1ECD46C53}" destId="{9AFE444A-F6AD-42D4-BA35-E42117B7C4EC}" srcOrd="0" destOrd="1" presId="urn:microsoft.com/office/officeart/2005/8/layout/vList6"/>
    <dgm:cxn modelId="{B66DA01B-579D-4072-B893-F5BEBCBE3D80}" srcId="{2740CDCF-B46B-4933-826E-3D1603CA9D96}" destId="{F56FA9B0-411F-467D-8150-C39DF8130C01}" srcOrd="2" destOrd="0" parTransId="{36A0028F-A6E9-4B91-BDE5-EC6CF67C5E8A}" sibTransId="{3E7D0E93-7293-425E-B326-39DD31836572}"/>
    <dgm:cxn modelId="{C879FD1D-B037-4A2B-A77B-58B10F2F075E}" type="presOf" srcId="{2740CDCF-B46B-4933-826E-3D1603CA9D96}" destId="{18694548-9792-4463-964E-5DA73D834736}" srcOrd="0" destOrd="0" presId="urn:microsoft.com/office/officeart/2005/8/layout/vList6"/>
    <dgm:cxn modelId="{5E794F1E-444C-4DB9-A922-C08958106EF0}" type="presOf" srcId="{CDFF86A9-945F-45EC-9655-498308B2255E}" destId="{CDA84BB0-D124-4B00-9825-00B2AA8EFD41}" srcOrd="0" destOrd="2" presId="urn:microsoft.com/office/officeart/2005/8/layout/vList6"/>
    <dgm:cxn modelId="{1C2B1C25-F4AB-49B3-94EB-2C14669936A2}" srcId="{2740CDCF-B46B-4933-826E-3D1603CA9D96}" destId="{16823FF2-D520-4B02-AD2D-EE963E45B8ED}" srcOrd="1" destOrd="0" parTransId="{5656FE16-C085-4017-9C09-201248C93803}" sibTransId="{735B5441-3A26-4426-AF64-1772219A6EFC}"/>
    <dgm:cxn modelId="{C87C382B-79DA-43FC-9466-5EB4107E5D4E}" type="presOf" srcId="{5E0C3F06-9F62-44BF-B63A-CDFFC6FA7814}" destId="{525974CA-23C3-4174-8754-A5A0EBDD9AEB}" srcOrd="0" destOrd="0" presId="urn:microsoft.com/office/officeart/2005/8/layout/vList6"/>
    <dgm:cxn modelId="{9C0DC032-2256-4081-9D85-A532E01F6266}" type="presOf" srcId="{483E49DD-BEF4-4131-8BAD-698562B06A7D}" destId="{9AFE444A-F6AD-42D4-BA35-E42117B7C4EC}" srcOrd="0" destOrd="2" presId="urn:microsoft.com/office/officeart/2005/8/layout/vList6"/>
    <dgm:cxn modelId="{218DFB5F-AA0F-45D7-80A1-BE5DB7A2A1EC}" type="presOf" srcId="{A8833DD4-8CEC-4BE1-BDF2-B67102AD73BF}" destId="{CDA84BB0-D124-4B00-9825-00B2AA8EFD41}" srcOrd="0" destOrd="1" presId="urn:microsoft.com/office/officeart/2005/8/layout/vList6"/>
    <dgm:cxn modelId="{86B7E451-9BCC-43DD-975B-8B7B731ABE41}" srcId="{7AE3DAA9-864C-496C-A07C-8D2509CD694B}" destId="{73309258-3433-4873-B63F-AF825F678E5F}" srcOrd="0" destOrd="0" parTransId="{AA9BD4F4-F13B-4C05-B8E1-96B661049246}" sibTransId="{7A1946F0-C61A-40ED-8DD3-F5803DE95CBB}"/>
    <dgm:cxn modelId="{ECB0BB53-8C68-4844-B631-23F3B4911D0C}" type="presOf" srcId="{73309258-3433-4873-B63F-AF825F678E5F}" destId="{223C0F52-CD3D-4424-9836-567CCACDC56C}" srcOrd="0" destOrd="0" presId="urn:microsoft.com/office/officeart/2005/8/layout/vList6"/>
    <dgm:cxn modelId="{8493B258-4259-4BE4-A3C9-6DE601693820}" srcId="{73309258-3433-4873-B63F-AF825F678E5F}" destId="{3631820B-61BF-47E1-9466-A7F1ECD46C53}" srcOrd="1" destOrd="0" parTransId="{A34483CC-EA0C-4D32-8105-B4DA89656418}" sibTransId="{40193CDA-86E1-4550-84B7-53D56E36EABA}"/>
    <dgm:cxn modelId="{E185247A-7F94-4D63-BB63-D33025A1286D}" type="presOf" srcId="{C26AE30F-2273-4687-ACA3-A11E454FDD92}" destId="{CDA84BB0-D124-4B00-9825-00B2AA8EFD41}" srcOrd="0" destOrd="0" presId="urn:microsoft.com/office/officeart/2005/8/layout/vList6"/>
    <dgm:cxn modelId="{61D59A7F-4A6C-48C9-B5BA-8B254E6C53E7}" type="presOf" srcId="{5BAC3912-1CD2-4544-B004-FC908AB11B27}" destId="{356E6CE9-4664-4CF6-B546-D7987BDF0D6C}" srcOrd="0" destOrd="0" presId="urn:microsoft.com/office/officeart/2005/8/layout/vList6"/>
    <dgm:cxn modelId="{44C95F84-0B50-4871-AA73-7CF17B7ABE1B}" srcId="{73309258-3433-4873-B63F-AF825F678E5F}" destId="{483E49DD-BEF4-4131-8BAD-698562B06A7D}" srcOrd="2" destOrd="0" parTransId="{CF7EB37E-9AD1-4FD9-A11B-6052793749F0}" sibTransId="{D2DFF061-FD58-4C17-806F-ADDE4D833D6B}"/>
    <dgm:cxn modelId="{9531ED89-0067-41C4-AE52-72A67C1B3715}" srcId="{5E0C3F06-9F62-44BF-B63A-CDFFC6FA7814}" destId="{C26AE30F-2273-4687-ACA3-A11E454FDD92}" srcOrd="0" destOrd="0" parTransId="{DE860243-1F2D-40A6-87F4-0391F841D0DD}" sibTransId="{55A53BD1-BA4A-44B6-AD06-574DB4E14023}"/>
    <dgm:cxn modelId="{4B999B93-C321-492D-856B-4ADCD01CFA4B}" srcId="{5E0C3F06-9F62-44BF-B63A-CDFFC6FA7814}" destId="{CDFF86A9-945F-45EC-9655-498308B2255E}" srcOrd="2" destOrd="0" parTransId="{F5C0F636-C550-4E49-9BE4-73C33ABE4874}" sibTransId="{70A12777-F537-4ABE-AD86-666C8D9A3D85}"/>
    <dgm:cxn modelId="{6DF8859D-A410-451B-8A15-C779BB257104}" type="presOf" srcId="{22E0AB64-5BB2-4FB7-A069-F24334AD5537}" destId="{9AFE444A-F6AD-42D4-BA35-E42117B7C4EC}" srcOrd="0" destOrd="0" presId="urn:microsoft.com/office/officeart/2005/8/layout/vList6"/>
    <dgm:cxn modelId="{D816AFA1-2F8A-45B8-974D-13D62D34FCB0}" type="presOf" srcId="{16823FF2-D520-4B02-AD2D-EE963E45B8ED}" destId="{356E6CE9-4664-4CF6-B546-D7987BDF0D6C}" srcOrd="0" destOrd="1" presId="urn:microsoft.com/office/officeart/2005/8/layout/vList6"/>
    <dgm:cxn modelId="{A1601FA4-204C-4615-A6D5-C0BFDFA1010E}" srcId="{2740CDCF-B46B-4933-826E-3D1603CA9D96}" destId="{5BAC3912-1CD2-4544-B004-FC908AB11B27}" srcOrd="0" destOrd="0" parTransId="{F6DC9638-0822-4621-86AF-83014F1A1312}" sibTransId="{D2EF906E-DC0A-423E-BFC3-50D294EC4941}"/>
    <dgm:cxn modelId="{A7BBF9A5-AD2B-45A2-9733-29827AB71C55}" srcId="{5E0C3F06-9F62-44BF-B63A-CDFFC6FA7814}" destId="{A8833DD4-8CEC-4BE1-BDF2-B67102AD73BF}" srcOrd="1" destOrd="0" parTransId="{2D96BB7A-8470-4938-AFA6-5D028F0CD259}" sibTransId="{5D4304C3-7EC7-475D-A048-7E29EB455AC4}"/>
    <dgm:cxn modelId="{AFADC6BF-DCAD-426D-A5BE-2B2520FDAE83}" type="presOf" srcId="{F56FA9B0-411F-467D-8150-C39DF8130C01}" destId="{356E6CE9-4664-4CF6-B546-D7987BDF0D6C}" srcOrd="0" destOrd="2" presId="urn:microsoft.com/office/officeart/2005/8/layout/vList6"/>
    <dgm:cxn modelId="{A1FDDADC-A343-47A5-A661-FAB3DB5F4EE6}" srcId="{7AE3DAA9-864C-496C-A07C-8D2509CD694B}" destId="{2740CDCF-B46B-4933-826E-3D1603CA9D96}" srcOrd="2" destOrd="0" parTransId="{0119F5E5-53CC-476D-9193-E3D0D5F54E7E}" sibTransId="{97A18560-D89F-41F5-A654-AC0A0817A0C0}"/>
    <dgm:cxn modelId="{A67AEDEC-AF4B-4BE4-888C-FCD68088C5F3}" srcId="{73309258-3433-4873-B63F-AF825F678E5F}" destId="{22E0AB64-5BB2-4FB7-A069-F24334AD5537}" srcOrd="0" destOrd="0" parTransId="{91D48129-5DC5-46D9-A189-752C1222FD21}" sibTransId="{A3FECAA7-6B11-470E-BAD2-CD06789820F4}"/>
    <dgm:cxn modelId="{E1D0A8FC-CF48-44D1-B738-2676EBFF02F5}" srcId="{7AE3DAA9-864C-496C-A07C-8D2509CD694B}" destId="{5E0C3F06-9F62-44BF-B63A-CDFFC6FA7814}" srcOrd="1" destOrd="0" parTransId="{2A58EAC8-D234-4C64-A32C-136CCECED48B}" sibTransId="{A660EA34-944E-421F-8C8C-1616E04C2580}"/>
    <dgm:cxn modelId="{9DFB229F-601E-46F0-8A88-569ADAE88B49}" type="presParOf" srcId="{103A81E3-3EA3-4738-A733-072DC8E15135}" destId="{C14A6134-B980-42B5-8CC0-8976F637DC1E}" srcOrd="0" destOrd="0" presId="urn:microsoft.com/office/officeart/2005/8/layout/vList6"/>
    <dgm:cxn modelId="{3690486B-BE36-46AD-A780-3AFA54E8F398}" type="presParOf" srcId="{C14A6134-B980-42B5-8CC0-8976F637DC1E}" destId="{223C0F52-CD3D-4424-9836-567CCACDC56C}" srcOrd="0" destOrd="0" presId="urn:microsoft.com/office/officeart/2005/8/layout/vList6"/>
    <dgm:cxn modelId="{6FEB6541-B5CA-458C-923B-49D021C7B332}" type="presParOf" srcId="{C14A6134-B980-42B5-8CC0-8976F637DC1E}" destId="{9AFE444A-F6AD-42D4-BA35-E42117B7C4EC}" srcOrd="1" destOrd="0" presId="urn:microsoft.com/office/officeart/2005/8/layout/vList6"/>
    <dgm:cxn modelId="{E21D7098-8EE9-4AA3-BA02-AD24A8885D14}" type="presParOf" srcId="{103A81E3-3EA3-4738-A733-072DC8E15135}" destId="{2E58E42C-4DCB-4A22-9B05-850238F1F582}" srcOrd="1" destOrd="0" presId="urn:microsoft.com/office/officeart/2005/8/layout/vList6"/>
    <dgm:cxn modelId="{3A4A4826-52ED-41F2-83C1-E270ABFC28D9}" type="presParOf" srcId="{103A81E3-3EA3-4738-A733-072DC8E15135}" destId="{2BD2316F-F734-4DD5-AD6A-B617E30EA892}" srcOrd="2" destOrd="0" presId="urn:microsoft.com/office/officeart/2005/8/layout/vList6"/>
    <dgm:cxn modelId="{EE786BDF-D5E6-4728-8B45-535EB26EE898}" type="presParOf" srcId="{2BD2316F-F734-4DD5-AD6A-B617E30EA892}" destId="{525974CA-23C3-4174-8754-A5A0EBDD9AEB}" srcOrd="0" destOrd="0" presId="urn:microsoft.com/office/officeart/2005/8/layout/vList6"/>
    <dgm:cxn modelId="{5326BB7F-23CA-4240-A35D-996B713BD0B9}" type="presParOf" srcId="{2BD2316F-F734-4DD5-AD6A-B617E30EA892}" destId="{CDA84BB0-D124-4B00-9825-00B2AA8EFD41}" srcOrd="1" destOrd="0" presId="urn:microsoft.com/office/officeart/2005/8/layout/vList6"/>
    <dgm:cxn modelId="{D6E032E8-8FC1-4AC2-BAA2-B0E535D6A16D}" type="presParOf" srcId="{103A81E3-3EA3-4738-A733-072DC8E15135}" destId="{C4D08E1D-85B8-40A8-A65A-5275C6E55025}" srcOrd="3" destOrd="0" presId="urn:microsoft.com/office/officeart/2005/8/layout/vList6"/>
    <dgm:cxn modelId="{3C65EE8A-FB64-43C1-95E7-ECD4D2AD3194}" type="presParOf" srcId="{103A81E3-3EA3-4738-A733-072DC8E15135}" destId="{6327F1CF-3AE5-4553-8BCD-4E46122E7FD0}" srcOrd="4" destOrd="0" presId="urn:microsoft.com/office/officeart/2005/8/layout/vList6"/>
    <dgm:cxn modelId="{5B2A6C1C-D88B-4462-BF24-959AD1A5B21F}" type="presParOf" srcId="{6327F1CF-3AE5-4553-8BCD-4E46122E7FD0}" destId="{18694548-9792-4463-964E-5DA73D834736}" srcOrd="0" destOrd="0" presId="urn:microsoft.com/office/officeart/2005/8/layout/vList6"/>
    <dgm:cxn modelId="{32A0FC50-5028-49A9-ADCE-F7D92EF941FE}" type="presParOf" srcId="{6327F1CF-3AE5-4553-8BCD-4E46122E7FD0}" destId="{356E6CE9-4664-4CF6-B546-D7987BDF0D6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9ABF891-A8E8-4612-8926-7ACED1C77D21}"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8E59F38D-5E08-4AA0-8A05-BDD923B6F34A}">
      <dgm:prSet phldrT="[Text]"/>
      <dgm:spPr/>
      <dgm:t>
        <a:bodyPr/>
        <a:lstStyle/>
        <a:p>
          <a:r>
            <a:rPr lang="en-US" dirty="0"/>
            <a:t>Funding</a:t>
          </a:r>
        </a:p>
      </dgm:t>
      <dgm:extLst>
        <a:ext uri="{E40237B7-FDA0-4F09-8148-C483321AD2D9}">
          <dgm14:cNvPr xmlns:dgm14="http://schemas.microsoft.com/office/drawing/2010/diagram" id="0" name="" title="color blocks "/>
        </a:ext>
      </dgm:extLst>
    </dgm:pt>
    <dgm:pt modelId="{9D355A82-D7A5-48B2-B098-79DE90539FC9}" type="parTrans" cxnId="{04F7B8E1-12F1-41C0-90D0-D7974A3D1A61}">
      <dgm:prSet/>
      <dgm:spPr/>
      <dgm:t>
        <a:bodyPr/>
        <a:lstStyle/>
        <a:p>
          <a:endParaRPr lang="en-US"/>
        </a:p>
      </dgm:t>
    </dgm:pt>
    <dgm:pt modelId="{E5B11EF3-33E3-4E7D-9ABA-B65916B8A37A}" type="sibTrans" cxnId="{04F7B8E1-12F1-41C0-90D0-D7974A3D1A61}">
      <dgm:prSet/>
      <dgm:spPr/>
      <dgm:t>
        <a:bodyPr/>
        <a:lstStyle/>
        <a:p>
          <a:endParaRPr lang="en-US"/>
        </a:p>
      </dgm:t>
    </dgm:pt>
    <dgm:pt modelId="{0D00573D-0EF8-4CF9-9DD0-AC0EED72E55C}">
      <dgm:prSet phldrT="[Text]"/>
      <dgm:spPr/>
      <dgm:t>
        <a:bodyPr/>
        <a:lstStyle/>
        <a:p>
          <a:r>
            <a:rPr lang="en-US" dirty="0">
              <a:hlinkClick xmlns:r="http://schemas.openxmlformats.org/officeDocument/2006/relationships" r:id="rId1"/>
            </a:rPr>
            <a:t>OSPI Unlocking Federal and State Program Funds to Support Student Success</a:t>
          </a:r>
          <a:endParaRPr lang="en-US" dirty="0"/>
        </a:p>
      </dgm:t>
      <dgm:extLst>
        <a:ext uri="{E40237B7-FDA0-4F09-8148-C483321AD2D9}">
          <dgm14:cNvPr xmlns:dgm14="http://schemas.microsoft.com/office/drawing/2010/diagram" id="0" name="" title="color blocks "/>
        </a:ext>
      </dgm:extLst>
    </dgm:pt>
    <dgm:pt modelId="{BCF1E478-9558-4519-8583-5A8FF7839757}" type="parTrans" cxnId="{D845D25E-9DBC-46D0-B4F9-5F9EA6A4EFA2}">
      <dgm:prSet/>
      <dgm:spPr/>
      <dgm:t>
        <a:bodyPr/>
        <a:lstStyle/>
        <a:p>
          <a:endParaRPr lang="en-US"/>
        </a:p>
      </dgm:t>
    </dgm:pt>
    <dgm:pt modelId="{2C458234-06D2-4D20-9D07-44A446A9C6EE}" type="sibTrans" cxnId="{D845D25E-9DBC-46D0-B4F9-5F9EA6A4EFA2}">
      <dgm:prSet/>
      <dgm:spPr/>
      <dgm:t>
        <a:bodyPr/>
        <a:lstStyle/>
        <a:p>
          <a:endParaRPr lang="en-US"/>
        </a:p>
      </dgm:t>
    </dgm:pt>
    <dgm:pt modelId="{D72437BE-B619-46C7-BC3B-8CD05326C2D7}">
      <dgm:prSet phldrT="[Text]"/>
      <dgm:spPr/>
      <dgm:t>
        <a:bodyPr/>
        <a:lstStyle/>
        <a:p>
          <a:r>
            <a:rPr lang="en-US" dirty="0"/>
            <a:t>Tools &amp; Videos </a:t>
          </a:r>
        </a:p>
      </dgm:t>
      <dgm:extLst>
        <a:ext uri="{E40237B7-FDA0-4F09-8148-C483321AD2D9}">
          <dgm14:cNvPr xmlns:dgm14="http://schemas.microsoft.com/office/drawing/2010/diagram" id="0" name="" title="color blocks "/>
        </a:ext>
      </dgm:extLst>
    </dgm:pt>
    <dgm:pt modelId="{2CBA99ED-2628-4D63-9444-55F82ABE775C}" type="parTrans" cxnId="{F748C1C1-DC9B-4F44-99EF-7F11BC9F13D4}">
      <dgm:prSet/>
      <dgm:spPr/>
      <dgm:t>
        <a:bodyPr/>
        <a:lstStyle/>
        <a:p>
          <a:endParaRPr lang="en-US"/>
        </a:p>
      </dgm:t>
    </dgm:pt>
    <dgm:pt modelId="{8E06A7B5-D530-4480-9034-7E1544D39CAD}" type="sibTrans" cxnId="{F748C1C1-DC9B-4F44-99EF-7F11BC9F13D4}">
      <dgm:prSet/>
      <dgm:spPr/>
      <dgm:t>
        <a:bodyPr/>
        <a:lstStyle/>
        <a:p>
          <a:endParaRPr lang="en-US"/>
        </a:p>
      </dgm:t>
    </dgm:pt>
    <dgm:pt modelId="{5BF4B6A7-CC60-4B2F-8A5E-441128163875}">
      <dgm:prSet phldrT="[Text]"/>
      <dgm:spPr/>
      <dgm:t>
        <a:bodyPr/>
        <a:lstStyle/>
        <a:p>
          <a:r>
            <a:rPr lang="en-US" dirty="0">
              <a:hlinkClick xmlns:r="http://schemas.openxmlformats.org/officeDocument/2006/relationships" r:id="rId2"/>
            </a:rPr>
            <a:t>About Inclusion</a:t>
          </a:r>
          <a:endParaRPr lang="en-US" dirty="0"/>
        </a:p>
      </dgm:t>
      <dgm:extLst>
        <a:ext uri="{E40237B7-FDA0-4F09-8148-C483321AD2D9}">
          <dgm14:cNvPr xmlns:dgm14="http://schemas.microsoft.com/office/drawing/2010/diagram" id="0" name="" title="color blocks "/>
        </a:ext>
      </dgm:extLst>
    </dgm:pt>
    <dgm:pt modelId="{0C35AED2-8C32-418D-8D70-009B73C142AF}" type="parTrans" cxnId="{BE687BB6-71F7-4EE2-81F1-65D60F08055A}">
      <dgm:prSet/>
      <dgm:spPr/>
      <dgm:t>
        <a:bodyPr/>
        <a:lstStyle/>
        <a:p>
          <a:endParaRPr lang="en-US"/>
        </a:p>
      </dgm:t>
    </dgm:pt>
    <dgm:pt modelId="{5CD6C7D7-5245-441C-B85F-56AE03BFE9C6}" type="sibTrans" cxnId="{BE687BB6-71F7-4EE2-81F1-65D60F08055A}">
      <dgm:prSet/>
      <dgm:spPr/>
      <dgm:t>
        <a:bodyPr/>
        <a:lstStyle/>
        <a:p>
          <a:endParaRPr lang="en-US"/>
        </a:p>
      </dgm:t>
    </dgm:pt>
    <dgm:pt modelId="{B9CC2D8A-5800-45B5-B481-6FD0AE148C96}">
      <dgm:prSet phldrT="[Text]"/>
      <dgm:spPr/>
      <dgm:t>
        <a:bodyPr/>
        <a:lstStyle/>
        <a:p>
          <a:r>
            <a:rPr lang="en-US" dirty="0">
              <a:hlinkClick xmlns:r="http://schemas.openxmlformats.org/officeDocument/2006/relationships" r:id="rId3"/>
            </a:rPr>
            <a:t>Creating an Inclusive Environment : A model for school Leaders </a:t>
          </a:r>
          <a:endParaRPr lang="en-US" dirty="0"/>
        </a:p>
      </dgm:t>
    </dgm:pt>
    <dgm:pt modelId="{5130513F-0850-445D-8B23-250371B566FE}" type="parTrans" cxnId="{640B6F27-B31A-4B9E-9D4D-551D16E9E4A6}">
      <dgm:prSet/>
      <dgm:spPr/>
      <dgm:t>
        <a:bodyPr/>
        <a:lstStyle/>
        <a:p>
          <a:endParaRPr lang="en-US"/>
        </a:p>
      </dgm:t>
    </dgm:pt>
    <dgm:pt modelId="{29B723D4-CB31-44EC-9327-238056BD80FC}" type="sibTrans" cxnId="{640B6F27-B31A-4B9E-9D4D-551D16E9E4A6}">
      <dgm:prSet/>
      <dgm:spPr/>
      <dgm:t>
        <a:bodyPr/>
        <a:lstStyle/>
        <a:p>
          <a:endParaRPr lang="en-US"/>
        </a:p>
      </dgm:t>
    </dgm:pt>
    <dgm:pt modelId="{DA5F5738-FE44-4254-9A9B-8F9D7B3CEDB5}">
      <dgm:prSet phldrT="[Text]"/>
      <dgm:spPr/>
      <dgm:t>
        <a:bodyPr/>
        <a:lstStyle/>
        <a:p>
          <a:r>
            <a:rPr lang="en-US" dirty="0"/>
            <a:t>Websites</a:t>
          </a:r>
        </a:p>
      </dgm:t>
      <dgm:extLst>
        <a:ext uri="{E40237B7-FDA0-4F09-8148-C483321AD2D9}">
          <dgm14:cNvPr xmlns:dgm14="http://schemas.microsoft.com/office/drawing/2010/diagram" id="0" name="" title="color blocks "/>
        </a:ext>
      </dgm:extLst>
    </dgm:pt>
    <dgm:pt modelId="{0850BAF5-7862-47E6-94E2-4D8FE6CF0FC4}" type="parTrans" cxnId="{A095FE46-BCC3-44F4-B096-897A0A8D979D}">
      <dgm:prSet/>
      <dgm:spPr/>
      <dgm:t>
        <a:bodyPr/>
        <a:lstStyle/>
        <a:p>
          <a:endParaRPr lang="en-US"/>
        </a:p>
      </dgm:t>
    </dgm:pt>
    <dgm:pt modelId="{89325497-8876-4B2D-A2EA-D8619D147E96}" type="sibTrans" cxnId="{A095FE46-BCC3-44F4-B096-897A0A8D979D}">
      <dgm:prSet/>
      <dgm:spPr/>
      <dgm:t>
        <a:bodyPr/>
        <a:lstStyle/>
        <a:p>
          <a:endParaRPr lang="en-US"/>
        </a:p>
      </dgm:t>
    </dgm:pt>
    <dgm:pt modelId="{6AEAAABF-BC3F-4BC8-B5FA-625FC16A9510}">
      <dgm:prSet phldrT="[Text]"/>
      <dgm:spPr/>
      <dgm:t>
        <a:bodyPr/>
        <a:lstStyle/>
        <a:p>
          <a:r>
            <a:rPr lang="en-US" dirty="0"/>
            <a:t>IRIS Center– </a:t>
          </a:r>
          <a:r>
            <a:rPr lang="en-US" dirty="0">
              <a:hlinkClick xmlns:r="http://schemas.openxmlformats.org/officeDocument/2006/relationships" r:id="rId3"/>
            </a:rPr>
            <a:t>Creating an Inclusive School Environment: A Model for School Leaders</a:t>
          </a:r>
          <a:endParaRPr lang="en-US" dirty="0"/>
        </a:p>
      </dgm:t>
      <dgm:extLst>
        <a:ext uri="{E40237B7-FDA0-4F09-8148-C483321AD2D9}">
          <dgm14:cNvPr xmlns:dgm14="http://schemas.microsoft.com/office/drawing/2010/diagram" id="0" name="" title="color blocks "/>
        </a:ext>
      </dgm:extLst>
    </dgm:pt>
    <dgm:pt modelId="{CCA1EAB1-9650-4F6F-9C3E-40E84A4A5936}" type="parTrans" cxnId="{3A76ACDF-CEB7-4C11-89EA-C147C5DEDBD6}">
      <dgm:prSet/>
      <dgm:spPr/>
      <dgm:t>
        <a:bodyPr/>
        <a:lstStyle/>
        <a:p>
          <a:endParaRPr lang="en-US"/>
        </a:p>
      </dgm:t>
    </dgm:pt>
    <dgm:pt modelId="{714C2A6E-404E-4B81-82DF-5B53154C67CB}" type="sibTrans" cxnId="{3A76ACDF-CEB7-4C11-89EA-C147C5DEDBD6}">
      <dgm:prSet/>
      <dgm:spPr/>
      <dgm:t>
        <a:bodyPr/>
        <a:lstStyle/>
        <a:p>
          <a:endParaRPr lang="en-US"/>
        </a:p>
      </dgm:t>
    </dgm:pt>
    <dgm:pt modelId="{DAED5D03-8DCA-48A3-B2E3-8322AC9A9933}">
      <dgm:prSet phldrT="[Text]"/>
      <dgm:spPr/>
      <dgm:t>
        <a:bodyPr/>
        <a:lstStyle/>
        <a:p>
          <a:r>
            <a:rPr lang="en-US" dirty="0">
              <a:hlinkClick xmlns:r="http://schemas.openxmlformats.org/officeDocument/2006/relationships" r:id="rId4"/>
            </a:rPr>
            <a:t>May 20 – WASA/AWSP/WSSDA Equity Conference</a:t>
          </a:r>
          <a:endParaRPr lang="en-US" dirty="0"/>
        </a:p>
      </dgm:t>
      <dgm:extLst>
        <a:ext uri="{E40237B7-FDA0-4F09-8148-C483321AD2D9}">
          <dgm14:cNvPr xmlns:dgm14="http://schemas.microsoft.com/office/drawing/2010/diagram" id="0" name="" title="color blocks "/>
        </a:ext>
      </dgm:extLst>
    </dgm:pt>
    <dgm:pt modelId="{8E709D94-5D1E-4122-8268-A5F44F19599D}" type="parTrans" cxnId="{21E267A0-20AE-4B50-940A-8EF61C5890D9}">
      <dgm:prSet/>
      <dgm:spPr/>
      <dgm:t>
        <a:bodyPr/>
        <a:lstStyle/>
        <a:p>
          <a:endParaRPr lang="en-US"/>
        </a:p>
      </dgm:t>
    </dgm:pt>
    <dgm:pt modelId="{AB6D006A-0EAD-40FF-AB48-DDB2F042B87E}" type="sibTrans" cxnId="{21E267A0-20AE-4B50-940A-8EF61C5890D9}">
      <dgm:prSet/>
      <dgm:spPr/>
      <dgm:t>
        <a:bodyPr/>
        <a:lstStyle/>
        <a:p>
          <a:endParaRPr lang="en-US"/>
        </a:p>
      </dgm:t>
    </dgm:pt>
    <dgm:pt modelId="{E110061F-67F8-4AF7-A16C-2E8FBC5A0953}">
      <dgm:prSet phldrT="[Text]"/>
      <dgm:spPr/>
      <dgm:t>
        <a:bodyPr/>
        <a:lstStyle/>
        <a:p>
          <a:r>
            <a:rPr lang="en-US" dirty="0"/>
            <a:t>Events</a:t>
          </a:r>
        </a:p>
      </dgm:t>
      <dgm:extLst>
        <a:ext uri="{E40237B7-FDA0-4F09-8148-C483321AD2D9}">
          <dgm14:cNvPr xmlns:dgm14="http://schemas.microsoft.com/office/drawing/2010/diagram" id="0" name="" title="color blocks "/>
        </a:ext>
      </dgm:extLst>
    </dgm:pt>
    <dgm:pt modelId="{59B276B2-5634-4376-B239-BDCCFA51DB14}" type="parTrans" cxnId="{461BE04A-7A80-4B4D-81D9-095CADD19582}">
      <dgm:prSet/>
      <dgm:spPr/>
      <dgm:t>
        <a:bodyPr/>
        <a:lstStyle/>
        <a:p>
          <a:endParaRPr lang="en-US"/>
        </a:p>
      </dgm:t>
    </dgm:pt>
    <dgm:pt modelId="{DE5D6BC4-CBB0-4B05-A5F2-14E27188EC93}" type="sibTrans" cxnId="{461BE04A-7A80-4B4D-81D9-095CADD19582}">
      <dgm:prSet/>
      <dgm:spPr/>
      <dgm:t>
        <a:bodyPr/>
        <a:lstStyle/>
        <a:p>
          <a:endParaRPr lang="en-US"/>
        </a:p>
      </dgm:t>
    </dgm:pt>
    <dgm:pt modelId="{479DE82B-6C5C-48BE-9302-A94DA5483BA7}">
      <dgm:prSet phldrT="[Text]"/>
      <dgm:spPr/>
      <dgm:t>
        <a:bodyPr/>
        <a:lstStyle/>
        <a:p>
          <a:r>
            <a:rPr lang="en-US" dirty="0">
              <a:hlinkClick xmlns:r="http://schemas.openxmlformats.org/officeDocument/2006/relationships" r:id="rId5"/>
            </a:rPr>
            <a:t>NCD – Segregation and SWD </a:t>
          </a:r>
          <a:endParaRPr lang="en-US" dirty="0"/>
        </a:p>
      </dgm:t>
    </dgm:pt>
    <dgm:pt modelId="{21CFE4B9-42A5-48D1-93F6-4E355FB3EDF5}" type="parTrans" cxnId="{E6638BFC-0B5D-4CE3-BBB5-8488C92285B3}">
      <dgm:prSet/>
      <dgm:spPr/>
      <dgm:t>
        <a:bodyPr/>
        <a:lstStyle/>
        <a:p>
          <a:endParaRPr lang="en-US"/>
        </a:p>
      </dgm:t>
    </dgm:pt>
    <dgm:pt modelId="{8085464D-9745-4CCE-B581-125502EE2657}" type="sibTrans" cxnId="{E6638BFC-0B5D-4CE3-BBB5-8488C92285B3}">
      <dgm:prSet/>
      <dgm:spPr/>
      <dgm:t>
        <a:bodyPr/>
        <a:lstStyle/>
        <a:p>
          <a:endParaRPr lang="en-US"/>
        </a:p>
      </dgm:t>
    </dgm:pt>
    <dgm:pt modelId="{4C25FD58-AF4E-4A44-B382-D37CFE5E5BC5}">
      <dgm:prSet/>
      <dgm:spPr/>
      <dgm:t>
        <a:bodyPr/>
        <a:lstStyle/>
        <a:p>
          <a:r>
            <a:rPr lang="en-US" dirty="0"/>
            <a:t>CAST–</a:t>
          </a:r>
          <a:r>
            <a:rPr lang="en-US" dirty="0">
              <a:hlinkClick xmlns:r="http://schemas.openxmlformats.org/officeDocument/2006/relationships" r:id="rId6"/>
            </a:rPr>
            <a:t>The Universal Design for Learning Guidelines</a:t>
          </a:r>
          <a:endParaRPr lang="en-US" dirty="0"/>
        </a:p>
      </dgm:t>
    </dgm:pt>
    <dgm:pt modelId="{713D2B4D-A551-42C9-93EB-4EE249BE5183}" type="parTrans" cxnId="{1080556C-EC54-4261-A839-A2541BC32443}">
      <dgm:prSet/>
      <dgm:spPr/>
      <dgm:t>
        <a:bodyPr/>
        <a:lstStyle/>
        <a:p>
          <a:endParaRPr lang="en-US"/>
        </a:p>
      </dgm:t>
    </dgm:pt>
    <dgm:pt modelId="{F1843A6F-8F81-4D79-87D1-5660B453B3E0}" type="sibTrans" cxnId="{1080556C-EC54-4261-A839-A2541BC32443}">
      <dgm:prSet/>
      <dgm:spPr/>
      <dgm:t>
        <a:bodyPr/>
        <a:lstStyle/>
        <a:p>
          <a:endParaRPr lang="en-US"/>
        </a:p>
      </dgm:t>
    </dgm:pt>
    <dgm:pt modelId="{9FA654F7-FA1A-41E5-998C-35F115E8A25A}">
      <dgm:prSet/>
      <dgm:spPr/>
      <dgm:t>
        <a:bodyPr/>
        <a:lstStyle/>
        <a:p>
          <a:r>
            <a:rPr lang="en-US" dirty="0">
              <a:hlinkClick xmlns:r="http://schemas.openxmlformats.org/officeDocument/2006/relationships" r:id="rId7"/>
            </a:rPr>
            <a:t>LRE Self-Assessment</a:t>
          </a:r>
          <a:r>
            <a:rPr lang="en-US" dirty="0"/>
            <a:t> (adapted from </a:t>
          </a:r>
          <a:r>
            <a:rPr lang="en-US" dirty="0" err="1"/>
            <a:t>WestEd</a:t>
          </a:r>
          <a:r>
            <a:rPr lang="en-US" dirty="0"/>
            <a:t>)</a:t>
          </a:r>
        </a:p>
      </dgm:t>
    </dgm:pt>
    <dgm:pt modelId="{567FE422-24D5-4490-B4C7-FF15A99DCC1A}" type="parTrans" cxnId="{38E2EA12-E602-49FD-9745-6A17E294DE0B}">
      <dgm:prSet/>
      <dgm:spPr/>
      <dgm:t>
        <a:bodyPr/>
        <a:lstStyle/>
        <a:p>
          <a:endParaRPr lang="en-US"/>
        </a:p>
      </dgm:t>
    </dgm:pt>
    <dgm:pt modelId="{A61CFEC4-2870-43C9-8BD7-31F5336208EC}" type="sibTrans" cxnId="{38E2EA12-E602-49FD-9745-6A17E294DE0B}">
      <dgm:prSet/>
      <dgm:spPr/>
      <dgm:t>
        <a:bodyPr/>
        <a:lstStyle/>
        <a:p>
          <a:endParaRPr lang="en-US"/>
        </a:p>
      </dgm:t>
    </dgm:pt>
    <dgm:pt modelId="{5B7E03FE-C46E-43E1-94E6-3D72C7C870FB}">
      <dgm:prSet phldrT="[Text]"/>
      <dgm:spPr/>
      <dgm:t>
        <a:bodyPr/>
        <a:lstStyle/>
        <a:p>
          <a:r>
            <a:rPr lang="en-US" dirty="0"/>
            <a:t>Trainer: Elise </a:t>
          </a:r>
          <a:r>
            <a:rPr lang="en-US" dirty="0" err="1"/>
            <a:t>Brente</a:t>
          </a:r>
          <a:r>
            <a:rPr lang="en-US" dirty="0"/>
            <a:t>, Visions for Learning LLC</a:t>
          </a:r>
        </a:p>
      </dgm:t>
    </dgm:pt>
    <dgm:pt modelId="{57CA4833-BEC1-4BA7-B1A7-CE9117D1AE1E}" type="parTrans" cxnId="{928C3695-2585-4BCF-9E31-F310C90CE199}">
      <dgm:prSet/>
      <dgm:spPr/>
    </dgm:pt>
    <dgm:pt modelId="{BC338CD1-D76C-4F96-AED2-595A074A6A75}" type="sibTrans" cxnId="{928C3695-2585-4BCF-9E31-F310C90CE199}">
      <dgm:prSet/>
      <dgm:spPr/>
    </dgm:pt>
    <dgm:pt modelId="{94DAC623-C16D-4A5A-8CA7-6289661B3863}" type="pres">
      <dgm:prSet presAssocID="{F9ABF891-A8E8-4612-8926-7ACED1C77D21}" presName="Name0" presStyleCnt="0">
        <dgm:presLayoutVars>
          <dgm:dir/>
          <dgm:animLvl val="lvl"/>
          <dgm:resizeHandles val="exact"/>
        </dgm:presLayoutVars>
      </dgm:prSet>
      <dgm:spPr/>
    </dgm:pt>
    <dgm:pt modelId="{8746635F-FBA5-400D-97F2-16A0A56725E5}" type="pres">
      <dgm:prSet presAssocID="{8E59F38D-5E08-4AA0-8A05-BDD923B6F34A}" presName="composite" presStyleCnt="0"/>
      <dgm:spPr/>
    </dgm:pt>
    <dgm:pt modelId="{ABC5F66E-9F67-45C0-AB73-78E05472201D}" type="pres">
      <dgm:prSet presAssocID="{8E59F38D-5E08-4AA0-8A05-BDD923B6F34A}" presName="parTx" presStyleLbl="alignNode1" presStyleIdx="0" presStyleCnt="4">
        <dgm:presLayoutVars>
          <dgm:chMax val="0"/>
          <dgm:chPref val="0"/>
          <dgm:bulletEnabled val="1"/>
        </dgm:presLayoutVars>
      </dgm:prSet>
      <dgm:spPr/>
    </dgm:pt>
    <dgm:pt modelId="{0C846FBC-7437-43B1-AB41-D26871F632DD}" type="pres">
      <dgm:prSet presAssocID="{8E59F38D-5E08-4AA0-8A05-BDD923B6F34A}" presName="desTx" presStyleLbl="alignAccFollowNode1" presStyleIdx="0" presStyleCnt="4">
        <dgm:presLayoutVars>
          <dgm:bulletEnabled val="1"/>
        </dgm:presLayoutVars>
      </dgm:prSet>
      <dgm:spPr/>
    </dgm:pt>
    <dgm:pt modelId="{5DB72BC9-C4FC-4EAC-8D0A-AC850D8530A5}" type="pres">
      <dgm:prSet presAssocID="{E5B11EF3-33E3-4E7D-9ABA-B65916B8A37A}" presName="space" presStyleCnt="0"/>
      <dgm:spPr/>
    </dgm:pt>
    <dgm:pt modelId="{7C67B152-6B09-429E-90A3-344710355965}" type="pres">
      <dgm:prSet presAssocID="{D72437BE-B619-46C7-BC3B-8CD05326C2D7}" presName="composite" presStyleCnt="0"/>
      <dgm:spPr/>
    </dgm:pt>
    <dgm:pt modelId="{5A1DAC72-1E09-4DE0-A7C8-592F74FDB5D4}" type="pres">
      <dgm:prSet presAssocID="{D72437BE-B619-46C7-BC3B-8CD05326C2D7}" presName="parTx" presStyleLbl="alignNode1" presStyleIdx="1" presStyleCnt="4">
        <dgm:presLayoutVars>
          <dgm:chMax val="0"/>
          <dgm:chPref val="0"/>
          <dgm:bulletEnabled val="1"/>
        </dgm:presLayoutVars>
      </dgm:prSet>
      <dgm:spPr/>
    </dgm:pt>
    <dgm:pt modelId="{8C231383-9B5A-478D-87E8-2AED124A73AB}" type="pres">
      <dgm:prSet presAssocID="{D72437BE-B619-46C7-BC3B-8CD05326C2D7}" presName="desTx" presStyleLbl="alignAccFollowNode1" presStyleIdx="1" presStyleCnt="4">
        <dgm:presLayoutVars>
          <dgm:bulletEnabled val="1"/>
        </dgm:presLayoutVars>
      </dgm:prSet>
      <dgm:spPr/>
    </dgm:pt>
    <dgm:pt modelId="{B67DAD70-C0FC-471E-9549-8B33DE05D037}" type="pres">
      <dgm:prSet presAssocID="{8E06A7B5-D530-4480-9034-7E1544D39CAD}" presName="space" presStyleCnt="0"/>
      <dgm:spPr/>
    </dgm:pt>
    <dgm:pt modelId="{59B0AFAF-C8FA-4AD9-8842-E07D377A18E7}" type="pres">
      <dgm:prSet presAssocID="{DA5F5738-FE44-4254-9A9B-8F9D7B3CEDB5}" presName="composite" presStyleCnt="0"/>
      <dgm:spPr/>
    </dgm:pt>
    <dgm:pt modelId="{C3661ADE-B9B8-49BA-9A39-A7735A80D792}" type="pres">
      <dgm:prSet presAssocID="{DA5F5738-FE44-4254-9A9B-8F9D7B3CEDB5}" presName="parTx" presStyleLbl="alignNode1" presStyleIdx="2" presStyleCnt="4">
        <dgm:presLayoutVars>
          <dgm:chMax val="0"/>
          <dgm:chPref val="0"/>
          <dgm:bulletEnabled val="1"/>
        </dgm:presLayoutVars>
      </dgm:prSet>
      <dgm:spPr/>
    </dgm:pt>
    <dgm:pt modelId="{3C810FDF-E254-46C4-AC08-ACE3A403DCF2}" type="pres">
      <dgm:prSet presAssocID="{DA5F5738-FE44-4254-9A9B-8F9D7B3CEDB5}" presName="desTx" presStyleLbl="alignAccFollowNode1" presStyleIdx="2" presStyleCnt="4">
        <dgm:presLayoutVars>
          <dgm:bulletEnabled val="1"/>
        </dgm:presLayoutVars>
      </dgm:prSet>
      <dgm:spPr/>
    </dgm:pt>
    <dgm:pt modelId="{09D490BA-B8B7-4F89-B337-9B6B85936E4C}" type="pres">
      <dgm:prSet presAssocID="{89325497-8876-4B2D-A2EA-D8619D147E96}" presName="space" presStyleCnt="0"/>
      <dgm:spPr/>
    </dgm:pt>
    <dgm:pt modelId="{10470B91-48DA-4AC7-98D2-F573CBCB57DC}" type="pres">
      <dgm:prSet presAssocID="{E110061F-67F8-4AF7-A16C-2E8FBC5A0953}" presName="composite" presStyleCnt="0"/>
      <dgm:spPr/>
    </dgm:pt>
    <dgm:pt modelId="{6FA4B128-3826-4A1E-84E5-8018D2154B7D}" type="pres">
      <dgm:prSet presAssocID="{E110061F-67F8-4AF7-A16C-2E8FBC5A0953}" presName="parTx" presStyleLbl="alignNode1" presStyleIdx="3" presStyleCnt="4">
        <dgm:presLayoutVars>
          <dgm:chMax val="0"/>
          <dgm:chPref val="0"/>
          <dgm:bulletEnabled val="1"/>
        </dgm:presLayoutVars>
      </dgm:prSet>
      <dgm:spPr/>
    </dgm:pt>
    <dgm:pt modelId="{E0BF8379-1C85-4915-A528-94EA867FC5A1}" type="pres">
      <dgm:prSet presAssocID="{E110061F-67F8-4AF7-A16C-2E8FBC5A0953}" presName="desTx" presStyleLbl="alignAccFollowNode1" presStyleIdx="3" presStyleCnt="4">
        <dgm:presLayoutVars>
          <dgm:bulletEnabled val="1"/>
        </dgm:presLayoutVars>
      </dgm:prSet>
      <dgm:spPr/>
    </dgm:pt>
  </dgm:ptLst>
  <dgm:cxnLst>
    <dgm:cxn modelId="{38E2EA12-E602-49FD-9745-6A17E294DE0B}" srcId="{DA5F5738-FE44-4254-9A9B-8F9D7B3CEDB5}" destId="{9FA654F7-FA1A-41E5-998C-35F115E8A25A}" srcOrd="2" destOrd="0" parTransId="{567FE422-24D5-4490-B4C7-FF15A99DCC1A}" sibTransId="{A61CFEC4-2870-43C9-8BD7-31F5336208EC}"/>
    <dgm:cxn modelId="{4E4AF919-5CB2-48B1-9369-C17803A9DE25}" type="presOf" srcId="{E110061F-67F8-4AF7-A16C-2E8FBC5A0953}" destId="{6FA4B128-3826-4A1E-84E5-8018D2154B7D}" srcOrd="0" destOrd="0" presId="urn:microsoft.com/office/officeart/2005/8/layout/hList1"/>
    <dgm:cxn modelId="{640B6F27-B31A-4B9E-9D4D-551D16E9E4A6}" srcId="{D72437BE-B619-46C7-BC3B-8CD05326C2D7}" destId="{B9CC2D8A-5800-45B5-B481-6FD0AE148C96}" srcOrd="1" destOrd="0" parTransId="{5130513F-0850-445D-8B23-250371B566FE}" sibTransId="{29B723D4-CB31-44EC-9327-238056BD80FC}"/>
    <dgm:cxn modelId="{FFFDD733-6018-4D15-B4A2-F3AC5BA9B8DF}" type="presOf" srcId="{0D00573D-0EF8-4CF9-9DD0-AC0EED72E55C}" destId="{0C846FBC-7437-43B1-AB41-D26871F632DD}" srcOrd="0" destOrd="0" presId="urn:microsoft.com/office/officeart/2005/8/layout/hList1"/>
    <dgm:cxn modelId="{A393C05E-1B6A-4BB8-AC94-C3C85B3ACE55}" type="presOf" srcId="{9FA654F7-FA1A-41E5-998C-35F115E8A25A}" destId="{3C810FDF-E254-46C4-AC08-ACE3A403DCF2}" srcOrd="0" destOrd="2" presId="urn:microsoft.com/office/officeart/2005/8/layout/hList1"/>
    <dgm:cxn modelId="{D845D25E-9DBC-46D0-B4F9-5F9EA6A4EFA2}" srcId="{8E59F38D-5E08-4AA0-8A05-BDD923B6F34A}" destId="{0D00573D-0EF8-4CF9-9DD0-AC0EED72E55C}" srcOrd="0" destOrd="0" parTransId="{BCF1E478-9558-4519-8583-5A8FF7839757}" sibTransId="{2C458234-06D2-4D20-9D07-44A446A9C6EE}"/>
    <dgm:cxn modelId="{A5A50B45-D458-42A7-96F6-E689276786D9}" type="presOf" srcId="{B9CC2D8A-5800-45B5-B481-6FD0AE148C96}" destId="{8C231383-9B5A-478D-87E8-2AED124A73AB}" srcOrd="0" destOrd="1" presId="urn:microsoft.com/office/officeart/2005/8/layout/hList1"/>
    <dgm:cxn modelId="{A095FE46-BCC3-44F4-B096-897A0A8D979D}" srcId="{F9ABF891-A8E8-4612-8926-7ACED1C77D21}" destId="{DA5F5738-FE44-4254-9A9B-8F9D7B3CEDB5}" srcOrd="2" destOrd="0" parTransId="{0850BAF5-7862-47E6-94E2-4D8FE6CF0FC4}" sibTransId="{89325497-8876-4B2D-A2EA-D8619D147E96}"/>
    <dgm:cxn modelId="{461BE04A-7A80-4B4D-81D9-095CADD19582}" srcId="{F9ABF891-A8E8-4612-8926-7ACED1C77D21}" destId="{E110061F-67F8-4AF7-A16C-2E8FBC5A0953}" srcOrd="3" destOrd="0" parTransId="{59B276B2-5634-4376-B239-BDCCFA51DB14}" sibTransId="{DE5D6BC4-CBB0-4B05-A5F2-14E27188EC93}"/>
    <dgm:cxn modelId="{1080556C-EC54-4261-A839-A2541BC32443}" srcId="{DA5F5738-FE44-4254-9A9B-8F9D7B3CEDB5}" destId="{4C25FD58-AF4E-4A44-B382-D37CFE5E5BC5}" srcOrd="1" destOrd="0" parTransId="{713D2B4D-A551-42C9-93EB-4EE249BE5183}" sibTransId="{F1843A6F-8F81-4D79-87D1-5660B453B3E0}"/>
    <dgm:cxn modelId="{B3883D87-0818-4C3C-92E0-9B44338E270C}" type="presOf" srcId="{DA5F5738-FE44-4254-9A9B-8F9D7B3CEDB5}" destId="{C3661ADE-B9B8-49BA-9A39-A7735A80D792}" srcOrd="0" destOrd="0" presId="urn:microsoft.com/office/officeart/2005/8/layout/hList1"/>
    <dgm:cxn modelId="{4B3BAF91-ACE5-4E66-ADFF-1B1E01F85349}" type="presOf" srcId="{5BF4B6A7-CC60-4B2F-8A5E-441128163875}" destId="{8C231383-9B5A-478D-87E8-2AED124A73AB}" srcOrd="0" destOrd="0" presId="urn:microsoft.com/office/officeart/2005/8/layout/hList1"/>
    <dgm:cxn modelId="{5ED59B94-E4BD-4ACE-8B07-ED7508AE58E4}" type="presOf" srcId="{4C25FD58-AF4E-4A44-B382-D37CFE5E5BC5}" destId="{3C810FDF-E254-46C4-AC08-ACE3A403DCF2}" srcOrd="0" destOrd="1" presId="urn:microsoft.com/office/officeart/2005/8/layout/hList1"/>
    <dgm:cxn modelId="{928C3695-2585-4BCF-9E31-F310C90CE199}" srcId="{D72437BE-B619-46C7-BC3B-8CD05326C2D7}" destId="{5B7E03FE-C46E-43E1-94E6-3D72C7C870FB}" srcOrd="3" destOrd="0" parTransId="{57CA4833-BEC1-4BA7-B1A7-CE9117D1AE1E}" sibTransId="{BC338CD1-D76C-4F96-AED2-595A074A6A75}"/>
    <dgm:cxn modelId="{CE1A289C-3497-4E1D-9B50-46E7E765987F}" type="presOf" srcId="{8E59F38D-5E08-4AA0-8A05-BDD923B6F34A}" destId="{ABC5F66E-9F67-45C0-AB73-78E05472201D}" srcOrd="0" destOrd="0" presId="urn:microsoft.com/office/officeart/2005/8/layout/hList1"/>
    <dgm:cxn modelId="{21E267A0-20AE-4B50-940A-8EF61C5890D9}" srcId="{E110061F-67F8-4AF7-A16C-2E8FBC5A0953}" destId="{DAED5D03-8DCA-48A3-B2E3-8322AC9A9933}" srcOrd="0" destOrd="0" parTransId="{8E709D94-5D1E-4122-8268-A5F44F19599D}" sibTransId="{AB6D006A-0EAD-40FF-AB48-DDB2F042B87E}"/>
    <dgm:cxn modelId="{5C46C2AC-2E2A-4E80-A72D-95A30EA2E629}" type="presOf" srcId="{F9ABF891-A8E8-4612-8926-7ACED1C77D21}" destId="{94DAC623-C16D-4A5A-8CA7-6289661B3863}" srcOrd="0" destOrd="0" presId="urn:microsoft.com/office/officeart/2005/8/layout/hList1"/>
    <dgm:cxn modelId="{BE687BB6-71F7-4EE2-81F1-65D60F08055A}" srcId="{D72437BE-B619-46C7-BC3B-8CD05326C2D7}" destId="{5BF4B6A7-CC60-4B2F-8A5E-441128163875}" srcOrd="0" destOrd="0" parTransId="{0C35AED2-8C32-418D-8D70-009B73C142AF}" sibTransId="{5CD6C7D7-5245-441C-B85F-56AE03BFE9C6}"/>
    <dgm:cxn modelId="{F748C1C1-DC9B-4F44-99EF-7F11BC9F13D4}" srcId="{F9ABF891-A8E8-4612-8926-7ACED1C77D21}" destId="{D72437BE-B619-46C7-BC3B-8CD05326C2D7}" srcOrd="1" destOrd="0" parTransId="{2CBA99ED-2628-4D63-9444-55F82ABE775C}" sibTransId="{8E06A7B5-D530-4480-9034-7E1544D39CAD}"/>
    <dgm:cxn modelId="{23A7BDC6-FFBF-4761-B863-62E164A0ADE8}" type="presOf" srcId="{DAED5D03-8DCA-48A3-B2E3-8322AC9A9933}" destId="{E0BF8379-1C85-4915-A528-94EA867FC5A1}" srcOrd="0" destOrd="0" presId="urn:microsoft.com/office/officeart/2005/8/layout/hList1"/>
    <dgm:cxn modelId="{2FA797D5-EB7B-4F4A-AF66-29547099D734}" type="presOf" srcId="{6AEAAABF-BC3F-4BC8-B5FA-625FC16A9510}" destId="{3C810FDF-E254-46C4-AC08-ACE3A403DCF2}" srcOrd="0" destOrd="0" presId="urn:microsoft.com/office/officeart/2005/8/layout/hList1"/>
    <dgm:cxn modelId="{9FA8D6DD-3008-47AC-B683-A325EA36EDF5}" type="presOf" srcId="{D72437BE-B619-46C7-BC3B-8CD05326C2D7}" destId="{5A1DAC72-1E09-4DE0-A7C8-592F74FDB5D4}" srcOrd="0" destOrd="0" presId="urn:microsoft.com/office/officeart/2005/8/layout/hList1"/>
    <dgm:cxn modelId="{3A76ACDF-CEB7-4C11-89EA-C147C5DEDBD6}" srcId="{DA5F5738-FE44-4254-9A9B-8F9D7B3CEDB5}" destId="{6AEAAABF-BC3F-4BC8-B5FA-625FC16A9510}" srcOrd="0" destOrd="0" parTransId="{CCA1EAB1-9650-4F6F-9C3E-40E84A4A5936}" sibTransId="{714C2A6E-404E-4B81-82DF-5B53154C67CB}"/>
    <dgm:cxn modelId="{04F7B8E1-12F1-41C0-90D0-D7974A3D1A61}" srcId="{F9ABF891-A8E8-4612-8926-7ACED1C77D21}" destId="{8E59F38D-5E08-4AA0-8A05-BDD923B6F34A}" srcOrd="0" destOrd="0" parTransId="{9D355A82-D7A5-48B2-B098-79DE90539FC9}" sibTransId="{E5B11EF3-33E3-4E7D-9ABA-B65916B8A37A}"/>
    <dgm:cxn modelId="{373019E5-DFB4-4288-BEE0-24B627759226}" type="presOf" srcId="{479DE82B-6C5C-48BE-9302-A94DA5483BA7}" destId="{8C231383-9B5A-478D-87E8-2AED124A73AB}" srcOrd="0" destOrd="2" presId="urn:microsoft.com/office/officeart/2005/8/layout/hList1"/>
    <dgm:cxn modelId="{E6638BFC-0B5D-4CE3-BBB5-8488C92285B3}" srcId="{D72437BE-B619-46C7-BC3B-8CD05326C2D7}" destId="{479DE82B-6C5C-48BE-9302-A94DA5483BA7}" srcOrd="2" destOrd="0" parTransId="{21CFE4B9-42A5-48D1-93F6-4E355FB3EDF5}" sibTransId="{8085464D-9745-4CCE-B581-125502EE2657}"/>
    <dgm:cxn modelId="{3FB857FD-E32C-44A8-8D22-CE94AB966B2F}" type="presOf" srcId="{5B7E03FE-C46E-43E1-94E6-3D72C7C870FB}" destId="{8C231383-9B5A-478D-87E8-2AED124A73AB}" srcOrd="0" destOrd="3" presId="urn:microsoft.com/office/officeart/2005/8/layout/hList1"/>
    <dgm:cxn modelId="{58A61D8B-58BB-45B2-8D83-C774C80175A4}" type="presParOf" srcId="{94DAC623-C16D-4A5A-8CA7-6289661B3863}" destId="{8746635F-FBA5-400D-97F2-16A0A56725E5}" srcOrd="0" destOrd="0" presId="urn:microsoft.com/office/officeart/2005/8/layout/hList1"/>
    <dgm:cxn modelId="{AF856175-B3FA-4C9F-B943-7239D0066736}" type="presParOf" srcId="{8746635F-FBA5-400D-97F2-16A0A56725E5}" destId="{ABC5F66E-9F67-45C0-AB73-78E05472201D}" srcOrd="0" destOrd="0" presId="urn:microsoft.com/office/officeart/2005/8/layout/hList1"/>
    <dgm:cxn modelId="{37E74A26-3B69-49F9-818E-3015F4BC6F4F}" type="presParOf" srcId="{8746635F-FBA5-400D-97F2-16A0A56725E5}" destId="{0C846FBC-7437-43B1-AB41-D26871F632DD}" srcOrd="1" destOrd="0" presId="urn:microsoft.com/office/officeart/2005/8/layout/hList1"/>
    <dgm:cxn modelId="{704C860E-7F14-4F89-B1E2-07D3A27CBB48}" type="presParOf" srcId="{94DAC623-C16D-4A5A-8CA7-6289661B3863}" destId="{5DB72BC9-C4FC-4EAC-8D0A-AC850D8530A5}" srcOrd="1" destOrd="0" presId="urn:microsoft.com/office/officeart/2005/8/layout/hList1"/>
    <dgm:cxn modelId="{E7ADF93C-B5B4-4DE8-B37D-E4D586E9CA4C}" type="presParOf" srcId="{94DAC623-C16D-4A5A-8CA7-6289661B3863}" destId="{7C67B152-6B09-429E-90A3-344710355965}" srcOrd="2" destOrd="0" presId="urn:microsoft.com/office/officeart/2005/8/layout/hList1"/>
    <dgm:cxn modelId="{ECD2DC64-5F08-44CD-A8DF-1B44AC2804D3}" type="presParOf" srcId="{7C67B152-6B09-429E-90A3-344710355965}" destId="{5A1DAC72-1E09-4DE0-A7C8-592F74FDB5D4}" srcOrd="0" destOrd="0" presId="urn:microsoft.com/office/officeart/2005/8/layout/hList1"/>
    <dgm:cxn modelId="{9CA0326B-AB0A-49EB-B26B-C8B2820B662A}" type="presParOf" srcId="{7C67B152-6B09-429E-90A3-344710355965}" destId="{8C231383-9B5A-478D-87E8-2AED124A73AB}" srcOrd="1" destOrd="0" presId="urn:microsoft.com/office/officeart/2005/8/layout/hList1"/>
    <dgm:cxn modelId="{61942352-80B4-479E-A0B9-2F8DCE1814F3}" type="presParOf" srcId="{94DAC623-C16D-4A5A-8CA7-6289661B3863}" destId="{B67DAD70-C0FC-471E-9549-8B33DE05D037}" srcOrd="3" destOrd="0" presId="urn:microsoft.com/office/officeart/2005/8/layout/hList1"/>
    <dgm:cxn modelId="{BE164A3F-E23B-4CCB-A9EE-F7AF729AA22D}" type="presParOf" srcId="{94DAC623-C16D-4A5A-8CA7-6289661B3863}" destId="{59B0AFAF-C8FA-4AD9-8842-E07D377A18E7}" srcOrd="4" destOrd="0" presId="urn:microsoft.com/office/officeart/2005/8/layout/hList1"/>
    <dgm:cxn modelId="{CB68D9B3-A43C-4C0D-916A-DE2FDF98454A}" type="presParOf" srcId="{59B0AFAF-C8FA-4AD9-8842-E07D377A18E7}" destId="{C3661ADE-B9B8-49BA-9A39-A7735A80D792}" srcOrd="0" destOrd="0" presId="urn:microsoft.com/office/officeart/2005/8/layout/hList1"/>
    <dgm:cxn modelId="{6D403918-A636-42C7-A4C7-CEAB53C9C9F9}" type="presParOf" srcId="{59B0AFAF-C8FA-4AD9-8842-E07D377A18E7}" destId="{3C810FDF-E254-46C4-AC08-ACE3A403DCF2}" srcOrd="1" destOrd="0" presId="urn:microsoft.com/office/officeart/2005/8/layout/hList1"/>
    <dgm:cxn modelId="{6A58AE2C-24CC-4EE0-A5E2-76A14520AAB7}" type="presParOf" srcId="{94DAC623-C16D-4A5A-8CA7-6289661B3863}" destId="{09D490BA-B8B7-4F89-B337-9B6B85936E4C}" srcOrd="5" destOrd="0" presId="urn:microsoft.com/office/officeart/2005/8/layout/hList1"/>
    <dgm:cxn modelId="{8E6A4806-3F80-45A7-9DB1-DE460E5814CA}" type="presParOf" srcId="{94DAC623-C16D-4A5A-8CA7-6289661B3863}" destId="{10470B91-48DA-4AC7-98D2-F573CBCB57DC}" srcOrd="6" destOrd="0" presId="urn:microsoft.com/office/officeart/2005/8/layout/hList1"/>
    <dgm:cxn modelId="{12C686FD-C780-4C69-8A24-24609ED9D706}" type="presParOf" srcId="{10470B91-48DA-4AC7-98D2-F573CBCB57DC}" destId="{6FA4B128-3826-4A1E-84E5-8018D2154B7D}" srcOrd="0" destOrd="0" presId="urn:microsoft.com/office/officeart/2005/8/layout/hList1"/>
    <dgm:cxn modelId="{8F78B7B1-CB9C-4A79-BEEE-C0E6DDC8F256}" type="presParOf" srcId="{10470B91-48DA-4AC7-98D2-F573CBCB57DC}" destId="{E0BF8379-1C85-4915-A528-94EA867FC5A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8695B65-FDE1-4DF8-B5F8-7D525BE1063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F3C9270-8DBC-411D-9AC4-ED424300FF60}">
      <dgm:prSet phldrT="[Text]" custT="1"/>
      <dgm:spPr/>
      <dgm:t>
        <a:bodyPr/>
        <a:lstStyle/>
        <a:p>
          <a:r>
            <a:rPr lang="en-US" sz="1400" b="1" dirty="0">
              <a:latin typeface="Segoe UI" panose="020B0502040204020203" pitchFamily="34" charset="0"/>
              <a:cs typeface="Segoe UI" panose="020B0502040204020203" pitchFamily="34" charset="0"/>
            </a:rPr>
            <a:t>Kefi Andersen</a:t>
          </a:r>
        </a:p>
        <a:p>
          <a:r>
            <a:rPr lang="en-US" sz="1400" dirty="0">
              <a:latin typeface="Segoe UI" panose="020B0502040204020203" pitchFamily="34" charset="0"/>
              <a:cs typeface="Segoe UI" panose="020B0502040204020203" pitchFamily="34" charset="0"/>
            </a:rPr>
            <a:t>Graduation Equity Program Supervisor </a:t>
          </a:r>
        </a:p>
        <a:p>
          <a:r>
            <a:rPr lang="en-US" sz="1400" dirty="0">
              <a:latin typeface="Segoe UI" panose="020B0502040204020203" pitchFamily="34" charset="0"/>
              <a:cs typeface="Segoe UI" panose="020B0502040204020203" pitchFamily="34" charset="0"/>
            </a:rPr>
            <a:t>OSPI</a:t>
          </a:r>
        </a:p>
        <a:p>
          <a:r>
            <a:rPr lang="en-US" sz="1400" dirty="0">
              <a:latin typeface="Segoe UI" panose="020B0502040204020203" pitchFamily="34" charset="0"/>
              <a:cs typeface="Segoe UI" panose="020B0502040204020203" pitchFamily="34" charset="0"/>
              <a:hlinkClick xmlns:r="http://schemas.openxmlformats.org/officeDocument/2006/relationships" r:id="rId1"/>
            </a:rPr>
            <a:t>Kefi.andersen@k12.wa.us</a:t>
          </a:r>
          <a:r>
            <a:rPr lang="en-US" sz="1400" dirty="0">
              <a:latin typeface="Segoe UI" panose="020B0502040204020203" pitchFamily="34" charset="0"/>
              <a:cs typeface="Segoe UI" panose="020B0502040204020203" pitchFamily="34" charset="0"/>
            </a:rPr>
            <a:t> </a:t>
          </a:r>
        </a:p>
      </dgm:t>
    </dgm:pt>
    <dgm:pt modelId="{1D621407-9426-431C-8173-A20E28A57B05}" type="par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16ABE93A-9743-423F-BADC-0BD7DAD0B960}" type="sib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59C24762-D9F8-48FF-AB21-1BA3C4624DFB}">
      <dgm:prSet phldrT="[Text]" custT="1"/>
      <dgm:spPr/>
      <dgm:t>
        <a:bodyPr/>
        <a:lstStyle/>
        <a:p>
          <a:r>
            <a:rPr lang="en-US" sz="1400" b="1" dirty="0">
              <a:latin typeface="Segoe UI" panose="020B0502040204020203" pitchFamily="34" charset="0"/>
              <a:cs typeface="Segoe UI" panose="020B0502040204020203" pitchFamily="34" charset="0"/>
            </a:rPr>
            <a:t>Paula </a:t>
          </a:r>
          <a:r>
            <a:rPr lang="en-US" sz="1400" b="1" dirty="0" err="1">
              <a:latin typeface="Segoe UI" panose="020B0502040204020203" pitchFamily="34" charset="0"/>
              <a:cs typeface="Segoe UI" panose="020B0502040204020203" pitchFamily="34" charset="0"/>
            </a:rPr>
            <a:t>Kitzke</a:t>
          </a:r>
          <a:r>
            <a:rPr lang="en-US" sz="1400" b="1" dirty="0">
              <a:latin typeface="Segoe UI" panose="020B0502040204020203" pitchFamily="34" charset="0"/>
              <a:cs typeface="Segoe UI" panose="020B0502040204020203" pitchFamily="34" charset="0"/>
            </a:rPr>
            <a:t> </a:t>
          </a:r>
        </a:p>
        <a:p>
          <a:r>
            <a:rPr lang="en-US" sz="1400" dirty="0"/>
            <a:t>Program Review Supervisor</a:t>
          </a:r>
        </a:p>
        <a:p>
          <a:r>
            <a:rPr lang="en-US" sz="1400" dirty="0">
              <a:latin typeface="Segoe UI" panose="020B0502040204020203" pitchFamily="34" charset="0"/>
              <a:cs typeface="Segoe UI" panose="020B0502040204020203" pitchFamily="34" charset="0"/>
            </a:rPr>
            <a:t>OSPI</a:t>
          </a:r>
        </a:p>
        <a:p>
          <a:r>
            <a:rPr lang="en-US" sz="1400" dirty="0">
              <a:latin typeface="Segoe UI" panose="020B0502040204020203" pitchFamily="34" charset="0"/>
              <a:cs typeface="Segoe UI" panose="020B0502040204020203" pitchFamily="34" charset="0"/>
              <a:hlinkClick xmlns:r="http://schemas.openxmlformats.org/officeDocument/2006/relationships" r:id="rId2"/>
            </a:rPr>
            <a:t>Paula.kitzke@k12.wa.us</a:t>
          </a:r>
          <a:r>
            <a:rPr lang="en-US" sz="1400" dirty="0">
              <a:latin typeface="Segoe UI" panose="020B0502040204020203" pitchFamily="34" charset="0"/>
              <a:cs typeface="Segoe UI" panose="020B0502040204020203" pitchFamily="34" charset="0"/>
            </a:rPr>
            <a:t> </a:t>
          </a:r>
        </a:p>
      </dgm:t>
    </dgm:pt>
    <dgm:pt modelId="{8C2ED385-6C98-4CFC-A8D1-648C3B9A8B27}" type="parTrans" cxnId="{0643EBD7-B797-452F-ADB3-EE1B0C317563}">
      <dgm:prSet/>
      <dgm:spPr/>
      <dgm:t>
        <a:bodyPr/>
        <a:lstStyle/>
        <a:p>
          <a:endParaRPr lang="en-US"/>
        </a:p>
      </dgm:t>
    </dgm:pt>
    <dgm:pt modelId="{DED0DBC0-83CB-4D40-9224-313222E6D220}" type="sibTrans" cxnId="{0643EBD7-B797-452F-ADB3-EE1B0C317563}">
      <dgm:prSet/>
      <dgm:spPr/>
      <dgm:t>
        <a:bodyPr/>
        <a:lstStyle/>
        <a:p>
          <a:endParaRPr lang="en-US"/>
        </a:p>
      </dgm:t>
    </dgm:pt>
    <dgm:pt modelId="{E1B23E9F-3F71-41DD-9D9D-7385C3159B90}">
      <dgm:prSet phldrT="[Text]" custT="1"/>
      <dgm:spPr/>
      <dgm:t>
        <a:bodyPr/>
        <a:lstStyle/>
        <a:p>
          <a:r>
            <a:rPr lang="en-US" sz="1400" b="1" dirty="0">
              <a:latin typeface="Segoe UI" panose="020B0502040204020203" pitchFamily="34" charset="0"/>
              <a:cs typeface="Segoe UI" panose="020B0502040204020203" pitchFamily="34" charset="0"/>
            </a:rPr>
            <a:t>Christina Reeves</a:t>
          </a:r>
        </a:p>
        <a:p>
          <a:r>
            <a:rPr lang="en-US" sz="1400" dirty="0">
              <a:latin typeface="Segoe UI" panose="020B0502040204020203" pitchFamily="34" charset="0"/>
              <a:cs typeface="Segoe UI" panose="020B0502040204020203" pitchFamily="34" charset="0"/>
            </a:rPr>
            <a:t>Teacher</a:t>
          </a:r>
        </a:p>
        <a:p>
          <a:r>
            <a:rPr lang="en-US" sz="1400" dirty="0">
              <a:latin typeface="Segoe UI" panose="020B0502040204020203" pitchFamily="34" charset="0"/>
              <a:cs typeface="Segoe UI" panose="020B0502040204020203" pitchFamily="34" charset="0"/>
            </a:rPr>
            <a:t>RA Long</a:t>
          </a:r>
        </a:p>
        <a:p>
          <a:r>
            <a:rPr lang="en-US" sz="1400" dirty="0">
              <a:latin typeface="Segoe UI" panose="020B0502040204020203" pitchFamily="34" charset="0"/>
              <a:cs typeface="Segoe UI" panose="020B0502040204020203" pitchFamily="34" charset="0"/>
            </a:rPr>
            <a:t>Longview School District</a:t>
          </a:r>
        </a:p>
        <a:p>
          <a:r>
            <a:rPr lang="en-US" sz="1400" dirty="0">
              <a:hlinkClick xmlns:r="http://schemas.openxmlformats.org/officeDocument/2006/relationships" r:id="rId3"/>
            </a:rPr>
            <a:t>rreeves@longview.k12.wa.us</a:t>
          </a:r>
          <a:endParaRPr lang="en-US" sz="1400" dirty="0">
            <a:latin typeface="Segoe UI" panose="020B0502040204020203" pitchFamily="34" charset="0"/>
            <a:cs typeface="Segoe UI" panose="020B0502040204020203" pitchFamily="34" charset="0"/>
          </a:endParaRPr>
        </a:p>
      </dgm:t>
    </dgm:pt>
    <dgm:pt modelId="{97017F88-58A0-44F6-982A-A6600D0D043D}" type="parTrans" cxnId="{748818BD-5B54-4875-A6D1-F43FE5CFCC7B}">
      <dgm:prSet/>
      <dgm:spPr/>
      <dgm:t>
        <a:bodyPr/>
        <a:lstStyle/>
        <a:p>
          <a:endParaRPr lang="en-US"/>
        </a:p>
      </dgm:t>
    </dgm:pt>
    <dgm:pt modelId="{9C4353A7-415A-41F9-8211-F01922DE1B4C}" type="sibTrans" cxnId="{748818BD-5B54-4875-A6D1-F43FE5CFCC7B}">
      <dgm:prSet/>
      <dgm:spPr/>
      <dgm:t>
        <a:bodyPr/>
        <a:lstStyle/>
        <a:p>
          <a:endParaRPr lang="en-US"/>
        </a:p>
      </dgm:t>
    </dgm:pt>
    <dgm:pt modelId="{38306E64-510E-4CB2-8138-12ABBF2877AD}">
      <dgm:prSet phldrT="[Text]" custT="1"/>
      <dgm:spPr/>
      <dgm:t>
        <a:bodyPr/>
        <a:lstStyle/>
        <a:p>
          <a:r>
            <a:rPr lang="en-US" sz="1400" b="1" dirty="0">
              <a:latin typeface="Segoe UI" panose="020B0502040204020203" pitchFamily="34" charset="0"/>
              <a:cs typeface="Segoe UI" panose="020B0502040204020203" pitchFamily="34" charset="0"/>
            </a:rPr>
            <a:t>Lacey Griffiths</a:t>
          </a:r>
        </a:p>
        <a:p>
          <a:r>
            <a:rPr lang="en-US" sz="1400" dirty="0">
              <a:latin typeface="Segoe UI" panose="020B0502040204020203" pitchFamily="34" charset="0"/>
              <a:cs typeface="Segoe UI" panose="020B0502040204020203" pitchFamily="34" charset="0"/>
            </a:rPr>
            <a:t>Assistant Principal</a:t>
          </a:r>
        </a:p>
        <a:p>
          <a:r>
            <a:rPr lang="en-US" sz="1400" dirty="0">
              <a:latin typeface="Segoe UI" panose="020B0502040204020203" pitchFamily="34" charset="0"/>
              <a:cs typeface="Segoe UI" panose="020B0502040204020203" pitchFamily="34" charset="0"/>
            </a:rPr>
            <a:t>RA Long</a:t>
          </a:r>
        </a:p>
        <a:p>
          <a:r>
            <a:rPr lang="en-US" sz="1400" dirty="0">
              <a:latin typeface="Segoe UI" panose="020B0502040204020203" pitchFamily="34" charset="0"/>
              <a:cs typeface="Segoe UI" panose="020B0502040204020203" pitchFamily="34" charset="0"/>
            </a:rPr>
            <a:t>Longview School District</a:t>
          </a:r>
        </a:p>
        <a:p>
          <a:r>
            <a:rPr lang="en-US" sz="1400" dirty="0">
              <a:hlinkClick xmlns:r="http://schemas.openxmlformats.org/officeDocument/2006/relationships" r:id="rId4"/>
            </a:rPr>
            <a:t>lgriffiths@longview.k12.wa.us</a:t>
          </a:r>
          <a:r>
            <a:rPr lang="en-US" sz="1400" dirty="0"/>
            <a:t> </a:t>
          </a:r>
          <a:endParaRPr lang="en-US" sz="1400" dirty="0">
            <a:latin typeface="Segoe UI" panose="020B0502040204020203" pitchFamily="34" charset="0"/>
            <a:cs typeface="Segoe UI" panose="020B0502040204020203" pitchFamily="34" charset="0"/>
          </a:endParaRPr>
        </a:p>
      </dgm:t>
    </dgm:pt>
    <dgm:pt modelId="{D9457F0C-0000-49C3-9EFF-D8C33F7D92AA}" type="parTrans" cxnId="{5DF45BCB-ABA4-459D-9C15-076C1AB624E8}">
      <dgm:prSet/>
      <dgm:spPr/>
      <dgm:t>
        <a:bodyPr/>
        <a:lstStyle/>
        <a:p>
          <a:endParaRPr lang="en-US"/>
        </a:p>
      </dgm:t>
    </dgm:pt>
    <dgm:pt modelId="{F590E81E-2EED-493E-BD64-9FD03B29B8E7}" type="sibTrans" cxnId="{5DF45BCB-ABA4-459D-9C15-076C1AB624E8}">
      <dgm:prSet/>
      <dgm:spPr/>
      <dgm:t>
        <a:bodyPr/>
        <a:lstStyle/>
        <a:p>
          <a:endParaRPr lang="en-US"/>
        </a:p>
      </dgm:t>
    </dgm:pt>
    <dgm:pt modelId="{8D05FA97-076B-4CB8-8C7B-8639850DA89B}">
      <dgm:prSet phldrT="[Text]" custT="1"/>
      <dgm:spPr/>
      <dgm:t>
        <a:bodyPr/>
        <a:lstStyle/>
        <a:p>
          <a:r>
            <a:rPr lang="en-US" sz="1400" b="1" dirty="0">
              <a:latin typeface="Segoe UI" panose="020B0502040204020203" pitchFamily="34" charset="0"/>
              <a:cs typeface="Segoe UI" panose="020B0502040204020203" pitchFamily="34" charset="0"/>
            </a:rPr>
            <a:t>Nick French</a:t>
          </a:r>
        </a:p>
        <a:p>
          <a:r>
            <a:rPr lang="en-US" sz="1400" dirty="0">
              <a:latin typeface="Segoe UI" panose="020B0502040204020203" pitchFamily="34" charset="0"/>
              <a:cs typeface="Segoe UI" panose="020B0502040204020203" pitchFamily="34" charset="0"/>
            </a:rPr>
            <a:t>Director of Teaching &amp; Learning, Special Services</a:t>
          </a:r>
        </a:p>
        <a:p>
          <a:r>
            <a:rPr lang="en-US" sz="1400" dirty="0" err="1">
              <a:latin typeface="Segoe UI" panose="020B0502040204020203" pitchFamily="34" charset="0"/>
              <a:cs typeface="Segoe UI" panose="020B0502040204020203" pitchFamily="34" charset="0"/>
            </a:rPr>
            <a:t>Ocosta</a:t>
          </a:r>
          <a:r>
            <a:rPr lang="en-US" sz="1400" dirty="0">
              <a:latin typeface="Segoe UI" panose="020B0502040204020203" pitchFamily="34" charset="0"/>
              <a:cs typeface="Segoe UI" panose="020B0502040204020203" pitchFamily="34" charset="0"/>
            </a:rPr>
            <a:t> School District</a:t>
          </a:r>
        </a:p>
        <a:p>
          <a:r>
            <a:rPr lang="en-US" sz="1400" dirty="0">
              <a:hlinkClick xmlns:r="http://schemas.openxmlformats.org/officeDocument/2006/relationships" r:id="rId5"/>
            </a:rPr>
            <a:t>nfrench@ocosta.org</a:t>
          </a:r>
          <a:r>
            <a:rPr lang="en-US" sz="1400" dirty="0">
              <a:latin typeface="Segoe UI" panose="020B0502040204020203" pitchFamily="34" charset="0"/>
              <a:cs typeface="Segoe UI" panose="020B0502040204020203" pitchFamily="34" charset="0"/>
            </a:rPr>
            <a:t>  </a:t>
          </a:r>
        </a:p>
      </dgm:t>
    </dgm:pt>
    <dgm:pt modelId="{7AFB1EB0-3ED4-4FBF-8BBB-C9BD5194F306}" type="parTrans" cxnId="{9D4384F1-48F5-4896-B370-B32A11239EB3}">
      <dgm:prSet/>
      <dgm:spPr/>
      <dgm:t>
        <a:bodyPr/>
        <a:lstStyle/>
        <a:p>
          <a:endParaRPr lang="en-US"/>
        </a:p>
      </dgm:t>
    </dgm:pt>
    <dgm:pt modelId="{6C1C4CC9-7686-4A88-8F74-B31F3F7772B3}" type="sibTrans" cxnId="{9D4384F1-48F5-4896-B370-B32A11239EB3}">
      <dgm:prSet/>
      <dgm:spPr/>
      <dgm:t>
        <a:bodyPr/>
        <a:lstStyle/>
        <a:p>
          <a:endParaRPr lang="en-US"/>
        </a:p>
      </dgm:t>
    </dgm:pt>
    <dgm:pt modelId="{A02E32A3-9BBF-48CB-8FE9-1A14930BFA18}" type="pres">
      <dgm:prSet presAssocID="{E8695B65-FDE1-4DF8-B5F8-7D525BE10630}" presName="Name0" presStyleCnt="0">
        <dgm:presLayoutVars>
          <dgm:dir/>
          <dgm:resizeHandles val="exact"/>
        </dgm:presLayoutVars>
      </dgm:prSet>
      <dgm:spPr/>
    </dgm:pt>
    <dgm:pt modelId="{7C4F6C11-AFC8-48CB-B39D-BCA3724F824E}" type="pres">
      <dgm:prSet presAssocID="{BF3C9270-8DBC-411D-9AC4-ED424300FF60}" presName="compNode" presStyleCnt="0"/>
      <dgm:spPr/>
    </dgm:pt>
    <dgm:pt modelId="{754CCC67-94E8-4BC2-A923-7D92FFECE074}" type="pres">
      <dgm:prSet presAssocID="{BF3C9270-8DBC-411D-9AC4-ED424300FF60}" presName="pictRect" presStyleLbl="node1" presStyleIdx="0" presStyleCnt="5" custScaleX="67741" custLinFactNeighborX="3382" custLinFactNeighborY="1106"/>
      <dgm:spPr>
        <a:prstGeom prst="flowChartAlternateProcess">
          <a:avLst/>
        </a:prstGeom>
        <a:blipFill rotWithShape="1">
          <a:blip xmlns:r="http://schemas.openxmlformats.org/officeDocument/2006/relationships" r:embed="rId6"/>
          <a:stretch>
            <a:fillRect/>
          </a:stretch>
        </a:blipFill>
        <a:ln>
          <a:noFill/>
        </a:ln>
        <a:effectLst>
          <a:softEdge rad="0"/>
        </a:effectLst>
      </dgm:spPr>
      <dgm:extLst>
        <a:ext uri="{E40237B7-FDA0-4F09-8148-C483321AD2D9}">
          <dgm14:cNvPr xmlns:dgm14="http://schemas.microsoft.com/office/drawing/2010/diagram" id="0" name="" descr="Business photo" title="Kefi Andersen"/>
        </a:ext>
      </dgm:extLst>
    </dgm:pt>
    <dgm:pt modelId="{D2947FAA-3CD9-47D1-B894-9CB876FE583C}" type="pres">
      <dgm:prSet presAssocID="{BF3C9270-8DBC-411D-9AC4-ED424300FF60}" presName="textRect" presStyleLbl="revTx" presStyleIdx="0" presStyleCnt="5" custScaleX="108723">
        <dgm:presLayoutVars>
          <dgm:bulletEnabled val="1"/>
        </dgm:presLayoutVars>
      </dgm:prSet>
      <dgm:spPr/>
    </dgm:pt>
    <dgm:pt modelId="{2E86DEB2-C7C4-4940-B4C1-91B911E55E8F}" type="pres">
      <dgm:prSet presAssocID="{16ABE93A-9743-423F-BADC-0BD7DAD0B960}" presName="sibTrans" presStyleLbl="sibTrans2D1" presStyleIdx="0" presStyleCnt="0"/>
      <dgm:spPr/>
    </dgm:pt>
    <dgm:pt modelId="{CC9B2271-C594-4974-AADA-21337CAB9B13}" type="pres">
      <dgm:prSet presAssocID="{59C24762-D9F8-48FF-AB21-1BA3C4624DFB}" presName="compNode" presStyleCnt="0"/>
      <dgm:spPr/>
    </dgm:pt>
    <dgm:pt modelId="{79B6C63D-EFFA-4471-9E3E-748DDCB460FF}" type="pres">
      <dgm:prSet presAssocID="{59C24762-D9F8-48FF-AB21-1BA3C4624DFB}" presName="pictRect" presStyleLbl="node1" presStyleIdx="1" presStyleCnt="5" custScaleX="53845"/>
      <dgm:spPr>
        <a:prstGeom prst="roundRect">
          <a:avLst/>
        </a:prstGeom>
        <a:blipFill dpi="0" rotWithShape="1">
          <a:blip xmlns:r="http://schemas.openxmlformats.org/officeDocument/2006/relationships" r:embed="rId7"/>
          <a:srcRect/>
          <a:stretch>
            <a:fillRect l="-1709" r="-1709"/>
          </a:stretch>
        </a:blipFill>
        <a:ln>
          <a:noFill/>
        </a:ln>
      </dgm:spPr>
      <dgm:extLst>
        <a:ext uri="{E40237B7-FDA0-4F09-8148-C483321AD2D9}">
          <dgm14:cNvPr xmlns:dgm14="http://schemas.microsoft.com/office/drawing/2010/diagram" id="0" name="" title="Paula"/>
        </a:ext>
      </dgm:extLst>
    </dgm:pt>
    <dgm:pt modelId="{E3D89590-1278-4DE6-BD42-2F4CBB1ED1D2}" type="pres">
      <dgm:prSet presAssocID="{59C24762-D9F8-48FF-AB21-1BA3C4624DFB}" presName="textRect" presStyleLbl="revTx" presStyleIdx="1" presStyleCnt="5" custScaleX="93139">
        <dgm:presLayoutVars>
          <dgm:bulletEnabled val="1"/>
        </dgm:presLayoutVars>
      </dgm:prSet>
      <dgm:spPr/>
    </dgm:pt>
    <dgm:pt modelId="{D4077433-69ED-4554-B748-7B5DBEFDEBB5}" type="pres">
      <dgm:prSet presAssocID="{DED0DBC0-83CB-4D40-9224-313222E6D220}" presName="sibTrans" presStyleLbl="sibTrans2D1" presStyleIdx="0" presStyleCnt="0"/>
      <dgm:spPr/>
    </dgm:pt>
    <dgm:pt modelId="{CC34A0C9-C472-4892-B2B7-44A8CFC3768F}" type="pres">
      <dgm:prSet presAssocID="{8D05FA97-076B-4CB8-8C7B-8639850DA89B}" presName="compNode" presStyleCnt="0"/>
      <dgm:spPr/>
    </dgm:pt>
    <dgm:pt modelId="{E2AE906B-84C0-494E-ACC1-607044905F7D}" type="pres">
      <dgm:prSet presAssocID="{8D05FA97-076B-4CB8-8C7B-8639850DA89B}" presName="pictRect" presStyleLbl="node1" presStyleIdx="2" presStyleCnt="5"/>
      <dgm:spPr>
        <a:prstGeom prst="flowChartAlternateProcess">
          <a:avLst/>
        </a:prstGeom>
        <a:blipFill rotWithShape="1">
          <a:blip xmlns:r="http://schemas.openxmlformats.org/officeDocument/2006/relationships" r:embed="rId8"/>
          <a:stretch>
            <a:fillRect/>
          </a:stretch>
        </a:blipFill>
        <a:ln>
          <a:solidFill>
            <a:srgbClr val="FFFFFF"/>
          </a:solidFill>
        </a:ln>
      </dgm:spPr>
      <dgm:extLst>
        <a:ext uri="{E40237B7-FDA0-4F09-8148-C483321AD2D9}">
          <dgm14:cNvPr xmlns:dgm14="http://schemas.microsoft.com/office/drawing/2010/diagram" id="0" name="" title="Nick "/>
        </a:ext>
      </dgm:extLst>
    </dgm:pt>
    <dgm:pt modelId="{07462CF0-AABC-4503-B3E6-C6CDBD50D5D1}" type="pres">
      <dgm:prSet presAssocID="{8D05FA97-076B-4CB8-8C7B-8639850DA89B}" presName="textRect" presStyleLbl="revTx" presStyleIdx="2" presStyleCnt="5">
        <dgm:presLayoutVars>
          <dgm:bulletEnabled val="1"/>
        </dgm:presLayoutVars>
      </dgm:prSet>
      <dgm:spPr/>
    </dgm:pt>
    <dgm:pt modelId="{FB62314F-0C17-4C68-B4AC-90D433717136}" type="pres">
      <dgm:prSet presAssocID="{6C1C4CC9-7686-4A88-8F74-B31F3F7772B3}" presName="sibTrans" presStyleLbl="sibTrans2D1" presStyleIdx="0" presStyleCnt="0"/>
      <dgm:spPr/>
    </dgm:pt>
    <dgm:pt modelId="{C63340A2-2632-404C-9FD3-F34D1F44F526}" type="pres">
      <dgm:prSet presAssocID="{E1B23E9F-3F71-41DD-9D9D-7385C3159B90}" presName="compNode" presStyleCnt="0"/>
      <dgm:spPr/>
    </dgm:pt>
    <dgm:pt modelId="{E053ED88-53CB-46CD-9F84-178F8B424B66}" type="pres">
      <dgm:prSet presAssocID="{E1B23E9F-3F71-41DD-9D9D-7385C3159B90}" presName="pictRect" presStyleLbl="node1" presStyleIdx="3" presStyleCnt="5"/>
      <dgm:spPr>
        <a:prstGeom prst="flowChartAlternateProcess">
          <a:avLst/>
        </a:prstGeom>
        <a:blipFill dpi="0" rotWithShape="1">
          <a:blip xmlns:r="http://schemas.openxmlformats.org/officeDocument/2006/relationships" r:embed="rId9"/>
          <a:srcRect/>
          <a:stretch>
            <a:fillRect l="17094" r="17094"/>
          </a:stretch>
        </a:blipFill>
        <a:ln>
          <a:noFill/>
        </a:ln>
      </dgm:spPr>
      <dgm:extLst>
        <a:ext uri="{E40237B7-FDA0-4F09-8148-C483321AD2D9}">
          <dgm14:cNvPr xmlns:dgm14="http://schemas.microsoft.com/office/drawing/2010/diagram" id="0" name="" title="Richard"/>
        </a:ext>
      </dgm:extLst>
    </dgm:pt>
    <dgm:pt modelId="{9A3084F3-1592-42EE-A33A-9F1563C87CC3}" type="pres">
      <dgm:prSet presAssocID="{E1B23E9F-3F71-41DD-9D9D-7385C3159B90}" presName="textRect" presStyleLbl="revTx" presStyleIdx="3" presStyleCnt="5" custScaleX="123652">
        <dgm:presLayoutVars>
          <dgm:bulletEnabled val="1"/>
        </dgm:presLayoutVars>
      </dgm:prSet>
      <dgm:spPr/>
    </dgm:pt>
    <dgm:pt modelId="{4404FEC2-E8D1-489B-9193-EACCA7260118}" type="pres">
      <dgm:prSet presAssocID="{9C4353A7-415A-41F9-8211-F01922DE1B4C}" presName="sibTrans" presStyleLbl="sibTrans2D1" presStyleIdx="0" presStyleCnt="0"/>
      <dgm:spPr/>
    </dgm:pt>
    <dgm:pt modelId="{9839E8D3-0AEE-40D8-A787-BD02FFB25913}" type="pres">
      <dgm:prSet presAssocID="{38306E64-510E-4CB2-8138-12ABBF2877AD}" presName="compNode" presStyleCnt="0"/>
      <dgm:spPr/>
    </dgm:pt>
    <dgm:pt modelId="{FEA840B9-DA52-4055-9A53-6E2F91F72C79}" type="pres">
      <dgm:prSet presAssocID="{38306E64-510E-4CB2-8138-12ABBF2877AD}" presName="pictRect" presStyleLbl="node1" presStyleIdx="4" presStyleCnt="5"/>
      <dgm:spPr>
        <a:prstGeom prst="flowChartAlternateProcess">
          <a:avLst/>
        </a:prstGeom>
        <a:blipFill dpi="0" rotWithShape="1">
          <a:blip xmlns:r="http://schemas.openxmlformats.org/officeDocument/2006/relationships" r:embed="rId10"/>
          <a:srcRect/>
          <a:stretch>
            <a:fillRect l="5342" r="5342"/>
          </a:stretch>
        </a:blipFill>
        <a:ln>
          <a:noFill/>
        </a:ln>
      </dgm:spPr>
      <dgm:extLst>
        <a:ext uri="{E40237B7-FDA0-4F09-8148-C483321AD2D9}">
          <dgm14:cNvPr xmlns:dgm14="http://schemas.microsoft.com/office/drawing/2010/diagram" id="0" name="" title="Lacey"/>
        </a:ext>
      </dgm:extLst>
    </dgm:pt>
    <dgm:pt modelId="{E56DA878-3182-46F6-96C5-446A085308F3}" type="pres">
      <dgm:prSet presAssocID="{38306E64-510E-4CB2-8138-12ABBF2877AD}" presName="textRect" presStyleLbl="revTx" presStyleIdx="4" presStyleCnt="5" custScaleX="135222">
        <dgm:presLayoutVars>
          <dgm:bulletEnabled val="1"/>
        </dgm:presLayoutVars>
      </dgm:prSet>
      <dgm:spPr/>
    </dgm:pt>
  </dgm:ptLst>
  <dgm:cxnLst>
    <dgm:cxn modelId="{0A472F19-E88C-42EF-B2AC-1C3CE2C2CE49}" type="presOf" srcId="{6C1C4CC9-7686-4A88-8F74-B31F3F7772B3}" destId="{FB62314F-0C17-4C68-B4AC-90D433717136}" srcOrd="0" destOrd="0" presId="urn:microsoft.com/office/officeart/2005/8/layout/pList1"/>
    <dgm:cxn modelId="{C2BA911B-D761-4C08-87F4-DFDC530EF430}" type="presOf" srcId="{E8695B65-FDE1-4DF8-B5F8-7D525BE10630}" destId="{A02E32A3-9BBF-48CB-8FE9-1A14930BFA18}" srcOrd="0" destOrd="0" presId="urn:microsoft.com/office/officeart/2005/8/layout/pList1"/>
    <dgm:cxn modelId="{4BC1B82B-E5FB-4AE8-8890-06012660721C}" type="presOf" srcId="{E1B23E9F-3F71-41DD-9D9D-7385C3159B90}" destId="{9A3084F3-1592-42EE-A33A-9F1563C87CC3}" srcOrd="0" destOrd="0" presId="urn:microsoft.com/office/officeart/2005/8/layout/pList1"/>
    <dgm:cxn modelId="{CD4A5C3C-5887-41A1-95DE-A882B51F1AC0}" type="presOf" srcId="{38306E64-510E-4CB2-8138-12ABBF2877AD}" destId="{E56DA878-3182-46F6-96C5-446A085308F3}" srcOrd="0" destOrd="0" presId="urn:microsoft.com/office/officeart/2005/8/layout/pList1"/>
    <dgm:cxn modelId="{90D08763-1E87-4542-ABFF-5F3AEA42E714}" type="presOf" srcId="{59C24762-D9F8-48FF-AB21-1BA3C4624DFB}" destId="{E3D89590-1278-4DE6-BD42-2F4CBB1ED1D2}" srcOrd="0" destOrd="0" presId="urn:microsoft.com/office/officeart/2005/8/layout/pList1"/>
    <dgm:cxn modelId="{FB97F855-442D-447C-87FA-46A0958FDFE8}" type="presOf" srcId="{BF3C9270-8DBC-411D-9AC4-ED424300FF60}" destId="{D2947FAA-3CD9-47D1-B894-9CB876FE583C}" srcOrd="0" destOrd="0" presId="urn:microsoft.com/office/officeart/2005/8/layout/pList1"/>
    <dgm:cxn modelId="{8FFC6499-1D0E-4E82-BAAE-17AD829E0647}" type="presOf" srcId="{9C4353A7-415A-41F9-8211-F01922DE1B4C}" destId="{4404FEC2-E8D1-489B-9193-EACCA7260118}" srcOrd="0" destOrd="0" presId="urn:microsoft.com/office/officeart/2005/8/layout/pList1"/>
    <dgm:cxn modelId="{4244579B-70AA-4FEC-A8E0-97475FC16B19}" type="presOf" srcId="{16ABE93A-9743-423F-BADC-0BD7DAD0B960}" destId="{2E86DEB2-C7C4-4940-B4C1-91B911E55E8F}" srcOrd="0" destOrd="0" presId="urn:microsoft.com/office/officeart/2005/8/layout/pList1"/>
    <dgm:cxn modelId="{6619F5BA-26F8-4791-B3E3-2843EABDB3A5}" type="presOf" srcId="{8D05FA97-076B-4CB8-8C7B-8639850DA89B}" destId="{07462CF0-AABC-4503-B3E6-C6CDBD50D5D1}" srcOrd="0" destOrd="0" presId="urn:microsoft.com/office/officeart/2005/8/layout/pList1"/>
    <dgm:cxn modelId="{748818BD-5B54-4875-A6D1-F43FE5CFCC7B}" srcId="{E8695B65-FDE1-4DF8-B5F8-7D525BE10630}" destId="{E1B23E9F-3F71-41DD-9D9D-7385C3159B90}" srcOrd="3" destOrd="0" parTransId="{97017F88-58A0-44F6-982A-A6600D0D043D}" sibTransId="{9C4353A7-415A-41F9-8211-F01922DE1B4C}"/>
    <dgm:cxn modelId="{3A1A32BE-71DE-4B5F-950E-A18B2D9B8DCB}" srcId="{E8695B65-FDE1-4DF8-B5F8-7D525BE10630}" destId="{BF3C9270-8DBC-411D-9AC4-ED424300FF60}" srcOrd="0" destOrd="0" parTransId="{1D621407-9426-431C-8173-A20E28A57B05}" sibTransId="{16ABE93A-9743-423F-BADC-0BD7DAD0B960}"/>
    <dgm:cxn modelId="{0EBDDEC7-593B-4B11-B708-81B0778A4C64}" type="presOf" srcId="{DED0DBC0-83CB-4D40-9224-313222E6D220}" destId="{D4077433-69ED-4554-B748-7B5DBEFDEBB5}" srcOrd="0" destOrd="0" presId="urn:microsoft.com/office/officeart/2005/8/layout/pList1"/>
    <dgm:cxn modelId="{5DF45BCB-ABA4-459D-9C15-076C1AB624E8}" srcId="{E8695B65-FDE1-4DF8-B5F8-7D525BE10630}" destId="{38306E64-510E-4CB2-8138-12ABBF2877AD}" srcOrd="4" destOrd="0" parTransId="{D9457F0C-0000-49C3-9EFF-D8C33F7D92AA}" sibTransId="{F590E81E-2EED-493E-BD64-9FD03B29B8E7}"/>
    <dgm:cxn modelId="{0643EBD7-B797-452F-ADB3-EE1B0C317563}" srcId="{E8695B65-FDE1-4DF8-B5F8-7D525BE10630}" destId="{59C24762-D9F8-48FF-AB21-1BA3C4624DFB}" srcOrd="1" destOrd="0" parTransId="{8C2ED385-6C98-4CFC-A8D1-648C3B9A8B27}" sibTransId="{DED0DBC0-83CB-4D40-9224-313222E6D220}"/>
    <dgm:cxn modelId="{9D4384F1-48F5-4896-B370-B32A11239EB3}" srcId="{E8695B65-FDE1-4DF8-B5F8-7D525BE10630}" destId="{8D05FA97-076B-4CB8-8C7B-8639850DA89B}" srcOrd="2" destOrd="0" parTransId="{7AFB1EB0-3ED4-4FBF-8BBB-C9BD5194F306}" sibTransId="{6C1C4CC9-7686-4A88-8F74-B31F3F7772B3}"/>
    <dgm:cxn modelId="{0A041049-6529-4BE3-9E45-6C5C8C146EF1}" type="presParOf" srcId="{A02E32A3-9BBF-48CB-8FE9-1A14930BFA18}" destId="{7C4F6C11-AFC8-48CB-B39D-BCA3724F824E}" srcOrd="0" destOrd="0" presId="urn:microsoft.com/office/officeart/2005/8/layout/pList1"/>
    <dgm:cxn modelId="{CE0C3046-E72C-4434-A265-ADE315641582}" type="presParOf" srcId="{7C4F6C11-AFC8-48CB-B39D-BCA3724F824E}" destId="{754CCC67-94E8-4BC2-A923-7D92FFECE074}" srcOrd="0" destOrd="0" presId="urn:microsoft.com/office/officeart/2005/8/layout/pList1"/>
    <dgm:cxn modelId="{E1A6D70C-A7D5-4CD4-8F5F-36FCF50C908F}" type="presParOf" srcId="{7C4F6C11-AFC8-48CB-B39D-BCA3724F824E}" destId="{D2947FAA-3CD9-47D1-B894-9CB876FE583C}" srcOrd="1" destOrd="0" presId="urn:microsoft.com/office/officeart/2005/8/layout/pList1"/>
    <dgm:cxn modelId="{CF0C67FD-A780-41C9-BFDC-AB0A8405448D}" type="presParOf" srcId="{A02E32A3-9BBF-48CB-8FE9-1A14930BFA18}" destId="{2E86DEB2-C7C4-4940-B4C1-91B911E55E8F}" srcOrd="1" destOrd="0" presId="urn:microsoft.com/office/officeart/2005/8/layout/pList1"/>
    <dgm:cxn modelId="{561D4C60-58CE-4C7B-8239-83EFE0699F9B}" type="presParOf" srcId="{A02E32A3-9BBF-48CB-8FE9-1A14930BFA18}" destId="{CC9B2271-C594-4974-AADA-21337CAB9B13}" srcOrd="2" destOrd="0" presId="urn:microsoft.com/office/officeart/2005/8/layout/pList1"/>
    <dgm:cxn modelId="{057E8DB3-DBE3-4BA3-8A3A-D965FA60C25E}" type="presParOf" srcId="{CC9B2271-C594-4974-AADA-21337CAB9B13}" destId="{79B6C63D-EFFA-4471-9E3E-748DDCB460FF}" srcOrd="0" destOrd="0" presId="urn:microsoft.com/office/officeart/2005/8/layout/pList1"/>
    <dgm:cxn modelId="{EDD280C2-7011-4BCE-91BD-14A3BD5CD360}" type="presParOf" srcId="{CC9B2271-C594-4974-AADA-21337CAB9B13}" destId="{E3D89590-1278-4DE6-BD42-2F4CBB1ED1D2}" srcOrd="1" destOrd="0" presId="urn:microsoft.com/office/officeart/2005/8/layout/pList1"/>
    <dgm:cxn modelId="{DBA38FD7-0819-42FF-B1BF-8A761680004E}" type="presParOf" srcId="{A02E32A3-9BBF-48CB-8FE9-1A14930BFA18}" destId="{D4077433-69ED-4554-B748-7B5DBEFDEBB5}" srcOrd="3" destOrd="0" presId="urn:microsoft.com/office/officeart/2005/8/layout/pList1"/>
    <dgm:cxn modelId="{25FB3398-7902-4CE0-8495-289A1D5F0962}" type="presParOf" srcId="{A02E32A3-9BBF-48CB-8FE9-1A14930BFA18}" destId="{CC34A0C9-C472-4892-B2B7-44A8CFC3768F}" srcOrd="4" destOrd="0" presId="urn:microsoft.com/office/officeart/2005/8/layout/pList1"/>
    <dgm:cxn modelId="{D120887E-1EF3-484E-9079-12676361A7C1}" type="presParOf" srcId="{CC34A0C9-C472-4892-B2B7-44A8CFC3768F}" destId="{E2AE906B-84C0-494E-ACC1-607044905F7D}" srcOrd="0" destOrd="0" presId="urn:microsoft.com/office/officeart/2005/8/layout/pList1"/>
    <dgm:cxn modelId="{5F2E3F1E-F9D2-40D2-BD21-1FBC9642CCDB}" type="presParOf" srcId="{CC34A0C9-C472-4892-B2B7-44A8CFC3768F}" destId="{07462CF0-AABC-4503-B3E6-C6CDBD50D5D1}" srcOrd="1" destOrd="0" presId="urn:microsoft.com/office/officeart/2005/8/layout/pList1"/>
    <dgm:cxn modelId="{C072ED15-A0A1-44AE-BF66-342020DB044A}" type="presParOf" srcId="{A02E32A3-9BBF-48CB-8FE9-1A14930BFA18}" destId="{FB62314F-0C17-4C68-B4AC-90D433717136}" srcOrd="5" destOrd="0" presId="urn:microsoft.com/office/officeart/2005/8/layout/pList1"/>
    <dgm:cxn modelId="{CB0738EF-62FE-4E4E-9BE9-4AC08CFF503C}" type="presParOf" srcId="{A02E32A3-9BBF-48CB-8FE9-1A14930BFA18}" destId="{C63340A2-2632-404C-9FD3-F34D1F44F526}" srcOrd="6" destOrd="0" presId="urn:microsoft.com/office/officeart/2005/8/layout/pList1"/>
    <dgm:cxn modelId="{1CB9004E-4827-4078-9D80-CAB2C4ADB5D0}" type="presParOf" srcId="{C63340A2-2632-404C-9FD3-F34D1F44F526}" destId="{E053ED88-53CB-46CD-9F84-178F8B424B66}" srcOrd="0" destOrd="0" presId="urn:microsoft.com/office/officeart/2005/8/layout/pList1"/>
    <dgm:cxn modelId="{F895240B-9EB4-4676-B5D5-4FD59F78BEBA}" type="presParOf" srcId="{C63340A2-2632-404C-9FD3-F34D1F44F526}" destId="{9A3084F3-1592-42EE-A33A-9F1563C87CC3}" srcOrd="1" destOrd="0" presId="urn:microsoft.com/office/officeart/2005/8/layout/pList1"/>
    <dgm:cxn modelId="{F3D1545A-9936-4B18-BC78-8215100469F9}" type="presParOf" srcId="{A02E32A3-9BBF-48CB-8FE9-1A14930BFA18}" destId="{4404FEC2-E8D1-489B-9193-EACCA7260118}" srcOrd="7" destOrd="0" presId="urn:microsoft.com/office/officeart/2005/8/layout/pList1"/>
    <dgm:cxn modelId="{2213151F-66F7-451F-8E3C-2B9BB9404494}" type="presParOf" srcId="{A02E32A3-9BBF-48CB-8FE9-1A14930BFA18}" destId="{9839E8D3-0AEE-40D8-A787-BD02FFB25913}" srcOrd="8" destOrd="0" presId="urn:microsoft.com/office/officeart/2005/8/layout/pList1"/>
    <dgm:cxn modelId="{B2ED9984-F473-4D4E-8A3B-706101E89E1E}" type="presParOf" srcId="{9839E8D3-0AEE-40D8-A787-BD02FFB25913}" destId="{FEA840B9-DA52-4055-9A53-6E2F91F72C79}" srcOrd="0" destOrd="0" presId="urn:microsoft.com/office/officeart/2005/8/layout/pList1"/>
    <dgm:cxn modelId="{526739B1-5834-44A3-B55E-7518961066E1}" type="presParOf" srcId="{9839E8D3-0AEE-40D8-A787-BD02FFB25913}" destId="{E56DA878-3182-46F6-96C5-446A085308F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AAADC8E-04A3-47FB-B38F-49ACA9C5F83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3F66441-CBB3-4BCF-ACA9-64BB44B8546E}">
      <dgm:prSet phldrT="[Text]"/>
      <dgm:spPr>
        <a:solidFill>
          <a:schemeClr val="accent2"/>
        </a:solidFill>
      </dgm:spPr>
      <dgm:t>
        <a:bodyPr/>
        <a:lstStyle/>
        <a:p>
          <a:r>
            <a:rPr lang="en-US" dirty="0"/>
            <a:t>What are your next leadership moves?</a:t>
          </a:r>
        </a:p>
      </dgm:t>
    </dgm:pt>
    <dgm:pt modelId="{17489D73-4EEA-4F25-8734-65C608DA8717}" type="parTrans" cxnId="{9A7A1C03-7A40-46A9-9EF0-12269CED7D4B}">
      <dgm:prSet/>
      <dgm:spPr/>
      <dgm:t>
        <a:bodyPr/>
        <a:lstStyle/>
        <a:p>
          <a:endParaRPr lang="en-US"/>
        </a:p>
      </dgm:t>
    </dgm:pt>
    <dgm:pt modelId="{0ED2056E-154B-4C8D-89B2-032EA5AA647F}" type="sibTrans" cxnId="{9A7A1C03-7A40-46A9-9EF0-12269CED7D4B}">
      <dgm:prSet/>
      <dgm:spPr/>
      <dgm:t>
        <a:bodyPr/>
        <a:lstStyle/>
        <a:p>
          <a:endParaRPr lang="en-US"/>
        </a:p>
      </dgm:t>
    </dgm:pt>
    <dgm:pt modelId="{24DF81F3-E09B-48D4-A059-AA199D8A0B1D}">
      <dgm:prSet phldrT="[Text]"/>
      <dgm:spPr>
        <a:solidFill>
          <a:schemeClr val="accent3"/>
        </a:solidFill>
      </dgm:spPr>
      <dgm:t>
        <a:bodyPr/>
        <a:lstStyle/>
        <a:p>
          <a:r>
            <a:rPr lang="en-US" dirty="0"/>
            <a:t>What did you value in the presentation? </a:t>
          </a:r>
        </a:p>
      </dgm:t>
    </dgm:pt>
    <dgm:pt modelId="{1C78D060-5189-43AD-86F2-0CDABCDB6D0B}" type="parTrans" cxnId="{F1293BF7-B830-4722-9621-B363CBF84654}">
      <dgm:prSet/>
      <dgm:spPr/>
      <dgm:t>
        <a:bodyPr/>
        <a:lstStyle/>
        <a:p>
          <a:endParaRPr lang="en-US"/>
        </a:p>
      </dgm:t>
    </dgm:pt>
    <dgm:pt modelId="{6EC6F014-FF65-4315-8746-AD91903C8FF8}" type="sibTrans" cxnId="{F1293BF7-B830-4722-9621-B363CBF84654}">
      <dgm:prSet/>
      <dgm:spPr/>
      <dgm:t>
        <a:bodyPr/>
        <a:lstStyle/>
        <a:p>
          <a:endParaRPr lang="en-US"/>
        </a:p>
      </dgm:t>
    </dgm:pt>
    <dgm:pt modelId="{48DD5B77-16C3-49AD-8199-DE8AFADBBE7E}">
      <dgm:prSet phldrT="[Text]"/>
      <dgm:spPr>
        <a:solidFill>
          <a:schemeClr val="accent4"/>
        </a:solidFill>
      </dgm:spPr>
      <dgm:t>
        <a:bodyPr/>
        <a:lstStyle/>
        <a:p>
          <a:r>
            <a:rPr lang="en-US" dirty="0"/>
            <a:t>What questions do you still have?</a:t>
          </a:r>
        </a:p>
      </dgm:t>
    </dgm:pt>
    <dgm:pt modelId="{A5B16684-1369-49E5-A624-8B9A17690DE0}" type="parTrans" cxnId="{1D7FC182-5792-42E2-ABB5-5F5E2C4D19EB}">
      <dgm:prSet/>
      <dgm:spPr/>
      <dgm:t>
        <a:bodyPr/>
        <a:lstStyle/>
        <a:p>
          <a:endParaRPr lang="en-US"/>
        </a:p>
      </dgm:t>
    </dgm:pt>
    <dgm:pt modelId="{4896BA5A-33A8-47DE-AB32-B593708C8D02}" type="sibTrans" cxnId="{1D7FC182-5792-42E2-ABB5-5F5E2C4D19EB}">
      <dgm:prSet/>
      <dgm:spPr/>
      <dgm:t>
        <a:bodyPr/>
        <a:lstStyle/>
        <a:p>
          <a:endParaRPr lang="en-US"/>
        </a:p>
      </dgm:t>
    </dgm:pt>
    <dgm:pt modelId="{5468575C-DC1E-4E2D-B2F8-B868F8268D7A}">
      <dgm:prSet phldrT="[Text]"/>
      <dgm:spPr>
        <a:solidFill>
          <a:schemeClr val="tx2"/>
        </a:solidFill>
      </dgm:spPr>
      <dgm:t>
        <a:bodyPr/>
        <a:lstStyle/>
        <a:p>
          <a:r>
            <a:rPr lang="en-US" dirty="0"/>
            <a:t>What were the big ideas you got from today?</a:t>
          </a:r>
        </a:p>
      </dgm:t>
    </dgm:pt>
    <dgm:pt modelId="{CCB6C8C4-EAB9-4798-A063-885237E5CDCC}" type="parTrans" cxnId="{C0E9A4FC-99D9-4B65-9319-E2E8B67ACD3E}">
      <dgm:prSet/>
      <dgm:spPr/>
      <dgm:t>
        <a:bodyPr/>
        <a:lstStyle/>
        <a:p>
          <a:endParaRPr lang="en-US"/>
        </a:p>
      </dgm:t>
    </dgm:pt>
    <dgm:pt modelId="{562A49DA-5882-4A4B-9365-3880F622C0A7}" type="sibTrans" cxnId="{C0E9A4FC-99D9-4B65-9319-E2E8B67ACD3E}">
      <dgm:prSet/>
      <dgm:spPr/>
      <dgm:t>
        <a:bodyPr/>
        <a:lstStyle/>
        <a:p>
          <a:endParaRPr lang="en-US"/>
        </a:p>
      </dgm:t>
    </dgm:pt>
    <dgm:pt modelId="{22B5C3EE-59CD-4F10-A2F2-08C44B6F46A1}" type="pres">
      <dgm:prSet presAssocID="{5AAADC8E-04A3-47FB-B38F-49ACA9C5F838}" presName="linear" presStyleCnt="0">
        <dgm:presLayoutVars>
          <dgm:animLvl val="lvl"/>
          <dgm:resizeHandles val="exact"/>
        </dgm:presLayoutVars>
      </dgm:prSet>
      <dgm:spPr/>
    </dgm:pt>
    <dgm:pt modelId="{C0FAA112-8AD6-4114-9B3E-D1F0256DBC35}" type="pres">
      <dgm:prSet presAssocID="{5468575C-DC1E-4E2D-B2F8-B868F8268D7A}" presName="parentText" presStyleLbl="node1" presStyleIdx="0" presStyleCnt="4">
        <dgm:presLayoutVars>
          <dgm:chMax val="0"/>
          <dgm:bulletEnabled val="1"/>
        </dgm:presLayoutVars>
      </dgm:prSet>
      <dgm:spPr/>
    </dgm:pt>
    <dgm:pt modelId="{485D1390-C3C5-44BF-AFE0-3BD9EB41A46D}" type="pres">
      <dgm:prSet presAssocID="{562A49DA-5882-4A4B-9365-3880F622C0A7}" presName="spacer" presStyleCnt="0"/>
      <dgm:spPr/>
    </dgm:pt>
    <dgm:pt modelId="{B3FB5B45-EC93-4954-927F-F887A75136CB}" type="pres">
      <dgm:prSet presAssocID="{A3F66441-CBB3-4BCF-ACA9-64BB44B8546E}" presName="parentText" presStyleLbl="node1" presStyleIdx="1" presStyleCnt="4">
        <dgm:presLayoutVars>
          <dgm:chMax val="0"/>
          <dgm:bulletEnabled val="1"/>
        </dgm:presLayoutVars>
      </dgm:prSet>
      <dgm:spPr/>
    </dgm:pt>
    <dgm:pt modelId="{101D0741-4570-49E5-B9A4-371B844E2581}" type="pres">
      <dgm:prSet presAssocID="{0ED2056E-154B-4C8D-89B2-032EA5AA647F}" presName="spacer" presStyleCnt="0"/>
      <dgm:spPr/>
    </dgm:pt>
    <dgm:pt modelId="{80454256-9E67-48A2-B7B0-598695B97B5F}" type="pres">
      <dgm:prSet presAssocID="{24DF81F3-E09B-48D4-A059-AA199D8A0B1D}" presName="parentText" presStyleLbl="node1" presStyleIdx="2" presStyleCnt="4">
        <dgm:presLayoutVars>
          <dgm:chMax val="0"/>
          <dgm:bulletEnabled val="1"/>
        </dgm:presLayoutVars>
      </dgm:prSet>
      <dgm:spPr/>
    </dgm:pt>
    <dgm:pt modelId="{42326AE2-AF86-4308-AA6B-9E858D8368BD}" type="pres">
      <dgm:prSet presAssocID="{6EC6F014-FF65-4315-8746-AD91903C8FF8}" presName="spacer" presStyleCnt="0"/>
      <dgm:spPr/>
    </dgm:pt>
    <dgm:pt modelId="{3D27B109-E8E3-44BC-81FD-D0A7B851BB9B}" type="pres">
      <dgm:prSet presAssocID="{48DD5B77-16C3-49AD-8199-DE8AFADBBE7E}" presName="parentText" presStyleLbl="node1" presStyleIdx="3" presStyleCnt="4">
        <dgm:presLayoutVars>
          <dgm:chMax val="0"/>
          <dgm:bulletEnabled val="1"/>
        </dgm:presLayoutVars>
      </dgm:prSet>
      <dgm:spPr/>
    </dgm:pt>
  </dgm:ptLst>
  <dgm:cxnLst>
    <dgm:cxn modelId="{9A7A1C03-7A40-46A9-9EF0-12269CED7D4B}" srcId="{5AAADC8E-04A3-47FB-B38F-49ACA9C5F838}" destId="{A3F66441-CBB3-4BCF-ACA9-64BB44B8546E}" srcOrd="1" destOrd="0" parTransId="{17489D73-4EEA-4F25-8734-65C608DA8717}" sibTransId="{0ED2056E-154B-4C8D-89B2-032EA5AA647F}"/>
    <dgm:cxn modelId="{F61CD75F-5359-416F-BB63-D71F6191E916}" type="presOf" srcId="{24DF81F3-E09B-48D4-A059-AA199D8A0B1D}" destId="{80454256-9E67-48A2-B7B0-598695B97B5F}" srcOrd="0" destOrd="0" presId="urn:microsoft.com/office/officeart/2005/8/layout/vList2"/>
    <dgm:cxn modelId="{30EB5E81-BF16-4572-A8AD-B3891D83D9D4}" type="presOf" srcId="{48DD5B77-16C3-49AD-8199-DE8AFADBBE7E}" destId="{3D27B109-E8E3-44BC-81FD-D0A7B851BB9B}" srcOrd="0" destOrd="0" presId="urn:microsoft.com/office/officeart/2005/8/layout/vList2"/>
    <dgm:cxn modelId="{1D7FC182-5792-42E2-ABB5-5F5E2C4D19EB}" srcId="{5AAADC8E-04A3-47FB-B38F-49ACA9C5F838}" destId="{48DD5B77-16C3-49AD-8199-DE8AFADBBE7E}" srcOrd="3" destOrd="0" parTransId="{A5B16684-1369-49E5-A624-8B9A17690DE0}" sibTransId="{4896BA5A-33A8-47DE-AB32-B593708C8D02}"/>
    <dgm:cxn modelId="{D56312E0-2F49-4C79-AD4E-5BB60143A631}" type="presOf" srcId="{5468575C-DC1E-4E2D-B2F8-B868F8268D7A}" destId="{C0FAA112-8AD6-4114-9B3E-D1F0256DBC35}" srcOrd="0" destOrd="0" presId="urn:microsoft.com/office/officeart/2005/8/layout/vList2"/>
    <dgm:cxn modelId="{040713E5-F636-42AD-B8D0-CED69ED9BF8F}" type="presOf" srcId="{5AAADC8E-04A3-47FB-B38F-49ACA9C5F838}" destId="{22B5C3EE-59CD-4F10-A2F2-08C44B6F46A1}" srcOrd="0" destOrd="0" presId="urn:microsoft.com/office/officeart/2005/8/layout/vList2"/>
    <dgm:cxn modelId="{256187ED-705C-4CC6-89EC-81382B11D095}" type="presOf" srcId="{A3F66441-CBB3-4BCF-ACA9-64BB44B8546E}" destId="{B3FB5B45-EC93-4954-927F-F887A75136CB}" srcOrd="0" destOrd="0" presId="urn:microsoft.com/office/officeart/2005/8/layout/vList2"/>
    <dgm:cxn modelId="{F1293BF7-B830-4722-9621-B363CBF84654}" srcId="{5AAADC8E-04A3-47FB-B38F-49ACA9C5F838}" destId="{24DF81F3-E09B-48D4-A059-AA199D8A0B1D}" srcOrd="2" destOrd="0" parTransId="{1C78D060-5189-43AD-86F2-0CDABCDB6D0B}" sibTransId="{6EC6F014-FF65-4315-8746-AD91903C8FF8}"/>
    <dgm:cxn modelId="{C0E9A4FC-99D9-4B65-9319-E2E8B67ACD3E}" srcId="{5AAADC8E-04A3-47FB-B38F-49ACA9C5F838}" destId="{5468575C-DC1E-4E2D-B2F8-B868F8268D7A}" srcOrd="0" destOrd="0" parTransId="{CCB6C8C4-EAB9-4798-A063-885237E5CDCC}" sibTransId="{562A49DA-5882-4A4B-9365-3880F622C0A7}"/>
    <dgm:cxn modelId="{4AA51655-8491-4C22-8E4A-8E38C860AB61}" type="presParOf" srcId="{22B5C3EE-59CD-4F10-A2F2-08C44B6F46A1}" destId="{C0FAA112-8AD6-4114-9B3E-D1F0256DBC35}" srcOrd="0" destOrd="0" presId="urn:microsoft.com/office/officeart/2005/8/layout/vList2"/>
    <dgm:cxn modelId="{B1418A69-54D1-47F6-9084-3D03CD10193A}" type="presParOf" srcId="{22B5C3EE-59CD-4F10-A2F2-08C44B6F46A1}" destId="{485D1390-C3C5-44BF-AFE0-3BD9EB41A46D}" srcOrd="1" destOrd="0" presId="urn:microsoft.com/office/officeart/2005/8/layout/vList2"/>
    <dgm:cxn modelId="{BDB83C39-C5B0-45E7-828B-C7FA57F46A4A}" type="presParOf" srcId="{22B5C3EE-59CD-4F10-A2F2-08C44B6F46A1}" destId="{B3FB5B45-EC93-4954-927F-F887A75136CB}" srcOrd="2" destOrd="0" presId="urn:microsoft.com/office/officeart/2005/8/layout/vList2"/>
    <dgm:cxn modelId="{1F34F05B-01CF-4F36-8188-63400C8E2F16}" type="presParOf" srcId="{22B5C3EE-59CD-4F10-A2F2-08C44B6F46A1}" destId="{101D0741-4570-49E5-B9A4-371B844E2581}" srcOrd="3" destOrd="0" presId="urn:microsoft.com/office/officeart/2005/8/layout/vList2"/>
    <dgm:cxn modelId="{9E6167B5-1C21-485D-BB59-2738908D21D6}" type="presParOf" srcId="{22B5C3EE-59CD-4F10-A2F2-08C44B6F46A1}" destId="{80454256-9E67-48A2-B7B0-598695B97B5F}" srcOrd="4" destOrd="0" presId="urn:microsoft.com/office/officeart/2005/8/layout/vList2"/>
    <dgm:cxn modelId="{96F1D4A8-DF47-4AED-9062-08AEAEECE202}" type="presParOf" srcId="{22B5C3EE-59CD-4F10-A2F2-08C44B6F46A1}" destId="{42326AE2-AF86-4308-AA6B-9E858D8368BD}" srcOrd="5" destOrd="0" presId="urn:microsoft.com/office/officeart/2005/8/layout/vList2"/>
    <dgm:cxn modelId="{CBE91B75-847B-445B-8D4A-B005A9DAB760}" type="presParOf" srcId="{22B5C3EE-59CD-4F10-A2F2-08C44B6F46A1}" destId="{3D27B109-E8E3-44BC-81FD-D0A7B851BB9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9FD8B8-DD09-4299-9E54-34108E097D93}"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99CC2119-8745-4C30-B81B-8480CD91468A}">
      <dgm:prSet phldrT="[Text]"/>
      <dgm:spPr/>
      <dgm:t>
        <a:bodyPr/>
        <a:lstStyle/>
        <a:p>
          <a:r>
            <a:rPr lang="en-US" b="1"/>
            <a:t>November</a:t>
          </a:r>
          <a:r>
            <a:rPr lang="en-US"/>
            <a:t> </a:t>
          </a:r>
          <a:endParaRPr lang="en-US" dirty="0"/>
        </a:p>
      </dgm:t>
    </dgm:pt>
    <dgm:pt modelId="{ECAF3FB8-BE08-43FF-907D-F4D43591E41C}" type="parTrans" cxnId="{834FF60D-44E8-48EC-B57C-18772CE636DC}">
      <dgm:prSet/>
      <dgm:spPr/>
      <dgm:t>
        <a:bodyPr/>
        <a:lstStyle/>
        <a:p>
          <a:endParaRPr lang="en-US"/>
        </a:p>
      </dgm:t>
    </dgm:pt>
    <dgm:pt modelId="{3E266A22-0241-4C1C-96CA-1B1706576755}" type="sibTrans" cxnId="{834FF60D-44E8-48EC-B57C-18772CE636DC}">
      <dgm:prSet/>
      <dgm:spPr/>
      <dgm:t>
        <a:bodyPr/>
        <a:lstStyle/>
        <a:p>
          <a:endParaRPr lang="en-US"/>
        </a:p>
      </dgm:t>
    </dgm:pt>
    <dgm:pt modelId="{E444CBF6-0E77-4BC7-9707-393A45A0DE35}">
      <dgm:prSet phldrT="[Text]"/>
      <dgm:spPr/>
      <dgm:t>
        <a:bodyPr/>
        <a:lstStyle/>
        <a:p>
          <a:r>
            <a:rPr lang="en-US" dirty="0"/>
            <a:t>9</a:t>
          </a:r>
          <a:r>
            <a:rPr lang="en-US" baseline="30000" dirty="0"/>
            <a:t>th</a:t>
          </a:r>
          <a:r>
            <a:rPr lang="en-US" dirty="0"/>
            <a:t> Grade Success</a:t>
          </a:r>
        </a:p>
      </dgm:t>
    </dgm:pt>
    <dgm:pt modelId="{284876E2-8F60-4E02-8D3A-68457F964995}" type="parTrans" cxnId="{101235DB-2B4C-4BC0-8618-58E61BB4AB1A}">
      <dgm:prSet/>
      <dgm:spPr/>
      <dgm:t>
        <a:bodyPr/>
        <a:lstStyle/>
        <a:p>
          <a:endParaRPr lang="en-US"/>
        </a:p>
      </dgm:t>
    </dgm:pt>
    <dgm:pt modelId="{1B2ECEB3-6AE9-41CF-9B30-E1C984105EE0}" type="sibTrans" cxnId="{101235DB-2B4C-4BC0-8618-58E61BB4AB1A}">
      <dgm:prSet/>
      <dgm:spPr/>
      <dgm:t>
        <a:bodyPr/>
        <a:lstStyle/>
        <a:p>
          <a:endParaRPr lang="en-US"/>
        </a:p>
      </dgm:t>
    </dgm:pt>
    <dgm:pt modelId="{8397E08A-94B6-4023-931A-55EDA7E27BB8}">
      <dgm:prSet phldrT="[Text]"/>
      <dgm:spPr/>
      <dgm:t>
        <a:bodyPr/>
        <a:lstStyle/>
        <a:p>
          <a:r>
            <a:rPr lang="en-US" b="1" dirty="0"/>
            <a:t>December</a:t>
          </a:r>
          <a:r>
            <a:rPr lang="en-US" dirty="0"/>
            <a:t> </a:t>
          </a:r>
        </a:p>
      </dgm:t>
    </dgm:pt>
    <dgm:pt modelId="{31B4EE8A-A7C3-4BEF-A6C1-C9EE2DC8CDEA}" type="parTrans" cxnId="{D0E549A7-7926-4F40-9682-F38BE10C5296}">
      <dgm:prSet/>
      <dgm:spPr/>
      <dgm:t>
        <a:bodyPr/>
        <a:lstStyle/>
        <a:p>
          <a:endParaRPr lang="en-US"/>
        </a:p>
      </dgm:t>
    </dgm:pt>
    <dgm:pt modelId="{ACDB0FFB-8BC2-4658-87D5-63248909C714}" type="sibTrans" cxnId="{D0E549A7-7926-4F40-9682-F38BE10C5296}">
      <dgm:prSet/>
      <dgm:spPr/>
      <dgm:t>
        <a:bodyPr/>
        <a:lstStyle/>
        <a:p>
          <a:endParaRPr lang="en-US"/>
        </a:p>
      </dgm:t>
    </dgm:pt>
    <dgm:pt modelId="{BEA2736E-C6EA-403B-958F-C21FABE79743}">
      <dgm:prSet phldrT="[Text]"/>
      <dgm:spPr/>
      <dgm:t>
        <a:bodyPr/>
        <a:lstStyle/>
        <a:p>
          <a:r>
            <a:rPr lang="en-US" dirty="0"/>
            <a:t>Hope Science</a:t>
          </a:r>
        </a:p>
      </dgm:t>
    </dgm:pt>
    <dgm:pt modelId="{A14D20A5-2A93-4A4B-8EE7-221DDC2A908E}" type="parTrans" cxnId="{628403DE-B74D-48B8-9F2D-6516374575A0}">
      <dgm:prSet/>
      <dgm:spPr/>
      <dgm:t>
        <a:bodyPr/>
        <a:lstStyle/>
        <a:p>
          <a:endParaRPr lang="en-US"/>
        </a:p>
      </dgm:t>
    </dgm:pt>
    <dgm:pt modelId="{A86033B3-CDE4-4141-9AFE-B81050D0D23D}" type="sibTrans" cxnId="{628403DE-B74D-48B8-9F2D-6516374575A0}">
      <dgm:prSet/>
      <dgm:spPr/>
      <dgm:t>
        <a:bodyPr/>
        <a:lstStyle/>
        <a:p>
          <a:endParaRPr lang="en-US"/>
        </a:p>
      </dgm:t>
    </dgm:pt>
    <dgm:pt modelId="{4112E960-6F0F-4BCE-86C3-3D3F3DDB5434}">
      <dgm:prSet phldrT="[Text]"/>
      <dgm:spPr/>
      <dgm:t>
        <a:bodyPr/>
        <a:lstStyle/>
        <a:p>
          <a:r>
            <a:rPr lang="en-US" b="1" dirty="0"/>
            <a:t>January</a:t>
          </a:r>
          <a:r>
            <a:rPr lang="en-US" dirty="0"/>
            <a:t> </a:t>
          </a:r>
        </a:p>
      </dgm:t>
    </dgm:pt>
    <dgm:pt modelId="{6FCAB452-7288-4D11-B659-9FC6515D93E3}" type="parTrans" cxnId="{4CD46201-6385-4ECC-B0FD-582DC3B906E5}">
      <dgm:prSet/>
      <dgm:spPr/>
      <dgm:t>
        <a:bodyPr/>
        <a:lstStyle/>
        <a:p>
          <a:endParaRPr lang="en-US"/>
        </a:p>
      </dgm:t>
    </dgm:pt>
    <dgm:pt modelId="{2956EC60-7424-4FC9-AAB0-5CFC7CB02E38}" type="sibTrans" cxnId="{4CD46201-6385-4ECC-B0FD-582DC3B906E5}">
      <dgm:prSet/>
      <dgm:spPr/>
      <dgm:t>
        <a:bodyPr/>
        <a:lstStyle/>
        <a:p>
          <a:endParaRPr lang="en-US"/>
        </a:p>
      </dgm:t>
    </dgm:pt>
    <dgm:pt modelId="{9D8C451A-8A10-42B1-9AD7-39B424B27C51}">
      <dgm:prSet phldrT="[Text]"/>
      <dgm:spPr/>
      <dgm:t>
        <a:bodyPr/>
        <a:lstStyle/>
        <a:p>
          <a:r>
            <a:rPr lang="en-US" dirty="0"/>
            <a:t>College &amp; Career Readiness </a:t>
          </a:r>
        </a:p>
      </dgm:t>
    </dgm:pt>
    <dgm:pt modelId="{ED4E8645-F301-4326-9C48-5AF382175FF5}" type="parTrans" cxnId="{5729175D-4812-4C37-B09A-194AFA77F314}">
      <dgm:prSet/>
      <dgm:spPr/>
      <dgm:t>
        <a:bodyPr/>
        <a:lstStyle/>
        <a:p>
          <a:endParaRPr lang="en-US"/>
        </a:p>
      </dgm:t>
    </dgm:pt>
    <dgm:pt modelId="{02382634-D36E-47A6-9216-C4CA5066899F}" type="sibTrans" cxnId="{5729175D-4812-4C37-B09A-194AFA77F314}">
      <dgm:prSet/>
      <dgm:spPr/>
      <dgm:t>
        <a:bodyPr/>
        <a:lstStyle/>
        <a:p>
          <a:endParaRPr lang="en-US"/>
        </a:p>
      </dgm:t>
    </dgm:pt>
    <dgm:pt modelId="{DCE05CBF-2A72-4B71-9428-492863C22FB5}" type="pres">
      <dgm:prSet presAssocID="{729FD8B8-DD09-4299-9E54-34108E097D93}" presName="Name0" presStyleCnt="0">
        <dgm:presLayoutVars>
          <dgm:dir/>
          <dgm:animLvl val="lvl"/>
          <dgm:resizeHandles val="exact"/>
        </dgm:presLayoutVars>
      </dgm:prSet>
      <dgm:spPr/>
    </dgm:pt>
    <dgm:pt modelId="{F71AEAC7-8895-47D4-BF81-E0E7FFC72D4A}" type="pres">
      <dgm:prSet presAssocID="{99CC2119-8745-4C30-B81B-8480CD91468A}" presName="composite" presStyleCnt="0"/>
      <dgm:spPr/>
    </dgm:pt>
    <dgm:pt modelId="{E1413944-F3E7-44EB-8EE2-721246691AE9}" type="pres">
      <dgm:prSet presAssocID="{99CC2119-8745-4C30-B81B-8480CD91468A}" presName="parTx" presStyleLbl="alignNode1" presStyleIdx="0" presStyleCnt="3">
        <dgm:presLayoutVars>
          <dgm:chMax val="0"/>
          <dgm:chPref val="0"/>
          <dgm:bulletEnabled val="1"/>
        </dgm:presLayoutVars>
      </dgm:prSet>
      <dgm:spPr/>
    </dgm:pt>
    <dgm:pt modelId="{1911F909-4E57-417C-9284-039AFAF9CADD}" type="pres">
      <dgm:prSet presAssocID="{99CC2119-8745-4C30-B81B-8480CD91468A}" presName="desTx" presStyleLbl="alignAccFollowNode1" presStyleIdx="0" presStyleCnt="3">
        <dgm:presLayoutVars>
          <dgm:bulletEnabled val="1"/>
        </dgm:presLayoutVars>
      </dgm:prSet>
      <dgm:spPr/>
    </dgm:pt>
    <dgm:pt modelId="{E643DD45-6FB6-46B7-80AB-E2ED573836A2}" type="pres">
      <dgm:prSet presAssocID="{3E266A22-0241-4C1C-96CA-1B1706576755}" presName="space" presStyleCnt="0"/>
      <dgm:spPr/>
    </dgm:pt>
    <dgm:pt modelId="{ACDAF350-7809-496E-B9B0-7A0E1742C2EC}" type="pres">
      <dgm:prSet presAssocID="{8397E08A-94B6-4023-931A-55EDA7E27BB8}" presName="composite" presStyleCnt="0"/>
      <dgm:spPr/>
    </dgm:pt>
    <dgm:pt modelId="{2E1B799C-8151-450D-8431-059F49E59622}" type="pres">
      <dgm:prSet presAssocID="{8397E08A-94B6-4023-931A-55EDA7E27BB8}" presName="parTx" presStyleLbl="alignNode1" presStyleIdx="1" presStyleCnt="3">
        <dgm:presLayoutVars>
          <dgm:chMax val="0"/>
          <dgm:chPref val="0"/>
          <dgm:bulletEnabled val="1"/>
        </dgm:presLayoutVars>
      </dgm:prSet>
      <dgm:spPr/>
    </dgm:pt>
    <dgm:pt modelId="{AB74EC28-2A46-4CDE-A254-66958CC2E0E0}" type="pres">
      <dgm:prSet presAssocID="{8397E08A-94B6-4023-931A-55EDA7E27BB8}" presName="desTx" presStyleLbl="alignAccFollowNode1" presStyleIdx="1" presStyleCnt="3">
        <dgm:presLayoutVars>
          <dgm:bulletEnabled val="1"/>
        </dgm:presLayoutVars>
      </dgm:prSet>
      <dgm:spPr/>
    </dgm:pt>
    <dgm:pt modelId="{5BC52480-D81D-40BA-B2BB-828726A15735}" type="pres">
      <dgm:prSet presAssocID="{ACDB0FFB-8BC2-4658-87D5-63248909C714}" presName="space" presStyleCnt="0"/>
      <dgm:spPr/>
    </dgm:pt>
    <dgm:pt modelId="{77C56759-6088-4C52-88B4-E0DCCD149CCE}" type="pres">
      <dgm:prSet presAssocID="{4112E960-6F0F-4BCE-86C3-3D3F3DDB5434}" presName="composite" presStyleCnt="0"/>
      <dgm:spPr/>
    </dgm:pt>
    <dgm:pt modelId="{1387D27C-4A7E-4043-814D-E597F8BF40FF}" type="pres">
      <dgm:prSet presAssocID="{4112E960-6F0F-4BCE-86C3-3D3F3DDB5434}" presName="parTx" presStyleLbl="alignNode1" presStyleIdx="2" presStyleCnt="3">
        <dgm:presLayoutVars>
          <dgm:chMax val="0"/>
          <dgm:chPref val="0"/>
          <dgm:bulletEnabled val="1"/>
        </dgm:presLayoutVars>
      </dgm:prSet>
      <dgm:spPr/>
    </dgm:pt>
    <dgm:pt modelId="{2F723E18-C796-4E92-A5C7-1FA85A866F82}" type="pres">
      <dgm:prSet presAssocID="{4112E960-6F0F-4BCE-86C3-3D3F3DDB5434}" presName="desTx" presStyleLbl="alignAccFollowNode1" presStyleIdx="2" presStyleCnt="3">
        <dgm:presLayoutVars>
          <dgm:bulletEnabled val="1"/>
        </dgm:presLayoutVars>
      </dgm:prSet>
      <dgm:spPr/>
    </dgm:pt>
  </dgm:ptLst>
  <dgm:cxnLst>
    <dgm:cxn modelId="{4CD46201-6385-4ECC-B0FD-582DC3B906E5}" srcId="{729FD8B8-DD09-4299-9E54-34108E097D93}" destId="{4112E960-6F0F-4BCE-86C3-3D3F3DDB5434}" srcOrd="2" destOrd="0" parTransId="{6FCAB452-7288-4D11-B659-9FC6515D93E3}" sibTransId="{2956EC60-7424-4FC9-AAB0-5CFC7CB02E38}"/>
    <dgm:cxn modelId="{E8660502-823D-499F-B2A9-74C240BE5F35}" type="presOf" srcId="{4112E960-6F0F-4BCE-86C3-3D3F3DDB5434}" destId="{1387D27C-4A7E-4043-814D-E597F8BF40FF}" srcOrd="0" destOrd="0" presId="urn:microsoft.com/office/officeart/2005/8/layout/hList1"/>
    <dgm:cxn modelId="{834FF60D-44E8-48EC-B57C-18772CE636DC}" srcId="{729FD8B8-DD09-4299-9E54-34108E097D93}" destId="{99CC2119-8745-4C30-B81B-8480CD91468A}" srcOrd="0" destOrd="0" parTransId="{ECAF3FB8-BE08-43FF-907D-F4D43591E41C}" sibTransId="{3E266A22-0241-4C1C-96CA-1B1706576755}"/>
    <dgm:cxn modelId="{A719E82E-F753-4259-ADD7-A6523A31F05F}" type="presOf" srcId="{BEA2736E-C6EA-403B-958F-C21FABE79743}" destId="{AB74EC28-2A46-4CDE-A254-66958CC2E0E0}" srcOrd="0" destOrd="0" presId="urn:microsoft.com/office/officeart/2005/8/layout/hList1"/>
    <dgm:cxn modelId="{08CBD25B-743E-4D0C-A7F3-EEFA11025B6C}" type="presOf" srcId="{E444CBF6-0E77-4BC7-9707-393A45A0DE35}" destId="{1911F909-4E57-417C-9284-039AFAF9CADD}" srcOrd="0" destOrd="0" presId="urn:microsoft.com/office/officeart/2005/8/layout/hList1"/>
    <dgm:cxn modelId="{5729175D-4812-4C37-B09A-194AFA77F314}" srcId="{4112E960-6F0F-4BCE-86C3-3D3F3DDB5434}" destId="{9D8C451A-8A10-42B1-9AD7-39B424B27C51}" srcOrd="0" destOrd="0" parTransId="{ED4E8645-F301-4326-9C48-5AF382175FF5}" sibTransId="{02382634-D36E-47A6-9216-C4CA5066899F}"/>
    <dgm:cxn modelId="{2D167145-E4A6-4CEB-B13E-1683901CDB14}" type="presOf" srcId="{99CC2119-8745-4C30-B81B-8480CD91468A}" destId="{E1413944-F3E7-44EB-8EE2-721246691AE9}" srcOrd="0" destOrd="0" presId="urn:microsoft.com/office/officeart/2005/8/layout/hList1"/>
    <dgm:cxn modelId="{F5424D4E-04AF-47F0-9734-832222763D5B}" type="presOf" srcId="{9D8C451A-8A10-42B1-9AD7-39B424B27C51}" destId="{2F723E18-C796-4E92-A5C7-1FA85A866F82}" srcOrd="0" destOrd="0" presId="urn:microsoft.com/office/officeart/2005/8/layout/hList1"/>
    <dgm:cxn modelId="{E12E56A6-EEB8-492B-913A-5F04F2429B04}" type="presOf" srcId="{8397E08A-94B6-4023-931A-55EDA7E27BB8}" destId="{2E1B799C-8151-450D-8431-059F49E59622}" srcOrd="0" destOrd="0" presId="urn:microsoft.com/office/officeart/2005/8/layout/hList1"/>
    <dgm:cxn modelId="{D0E549A7-7926-4F40-9682-F38BE10C5296}" srcId="{729FD8B8-DD09-4299-9E54-34108E097D93}" destId="{8397E08A-94B6-4023-931A-55EDA7E27BB8}" srcOrd="1" destOrd="0" parTransId="{31B4EE8A-A7C3-4BEF-A6C1-C9EE2DC8CDEA}" sibTransId="{ACDB0FFB-8BC2-4658-87D5-63248909C714}"/>
    <dgm:cxn modelId="{101235DB-2B4C-4BC0-8618-58E61BB4AB1A}" srcId="{99CC2119-8745-4C30-B81B-8480CD91468A}" destId="{E444CBF6-0E77-4BC7-9707-393A45A0DE35}" srcOrd="0" destOrd="0" parTransId="{284876E2-8F60-4E02-8D3A-68457F964995}" sibTransId="{1B2ECEB3-6AE9-41CF-9B30-E1C984105EE0}"/>
    <dgm:cxn modelId="{628403DE-B74D-48B8-9F2D-6516374575A0}" srcId="{8397E08A-94B6-4023-931A-55EDA7E27BB8}" destId="{BEA2736E-C6EA-403B-958F-C21FABE79743}" srcOrd="0" destOrd="0" parTransId="{A14D20A5-2A93-4A4B-8EE7-221DDC2A908E}" sibTransId="{A86033B3-CDE4-4141-9AFE-B81050D0D23D}"/>
    <dgm:cxn modelId="{3A80EDEA-2B91-4B2A-9C4A-1F5EAF72C926}" type="presOf" srcId="{729FD8B8-DD09-4299-9E54-34108E097D93}" destId="{DCE05CBF-2A72-4B71-9428-492863C22FB5}" srcOrd="0" destOrd="0" presId="urn:microsoft.com/office/officeart/2005/8/layout/hList1"/>
    <dgm:cxn modelId="{E3F2AD59-8366-49AB-9940-A754C47A9398}" type="presParOf" srcId="{DCE05CBF-2A72-4B71-9428-492863C22FB5}" destId="{F71AEAC7-8895-47D4-BF81-E0E7FFC72D4A}" srcOrd="0" destOrd="0" presId="urn:microsoft.com/office/officeart/2005/8/layout/hList1"/>
    <dgm:cxn modelId="{A2EF5A05-7B4F-4F5F-B66F-29654E69D2D8}" type="presParOf" srcId="{F71AEAC7-8895-47D4-BF81-E0E7FFC72D4A}" destId="{E1413944-F3E7-44EB-8EE2-721246691AE9}" srcOrd="0" destOrd="0" presId="urn:microsoft.com/office/officeart/2005/8/layout/hList1"/>
    <dgm:cxn modelId="{295354DC-8BD9-4A64-AED1-0DA57CE7F587}" type="presParOf" srcId="{F71AEAC7-8895-47D4-BF81-E0E7FFC72D4A}" destId="{1911F909-4E57-417C-9284-039AFAF9CADD}" srcOrd="1" destOrd="0" presId="urn:microsoft.com/office/officeart/2005/8/layout/hList1"/>
    <dgm:cxn modelId="{C77F8214-7B68-420F-A705-BA4DC7726B10}" type="presParOf" srcId="{DCE05CBF-2A72-4B71-9428-492863C22FB5}" destId="{E643DD45-6FB6-46B7-80AB-E2ED573836A2}" srcOrd="1" destOrd="0" presId="urn:microsoft.com/office/officeart/2005/8/layout/hList1"/>
    <dgm:cxn modelId="{B41087FF-B698-4243-814B-10D7B4D0741B}" type="presParOf" srcId="{DCE05CBF-2A72-4B71-9428-492863C22FB5}" destId="{ACDAF350-7809-496E-B9B0-7A0E1742C2EC}" srcOrd="2" destOrd="0" presId="urn:microsoft.com/office/officeart/2005/8/layout/hList1"/>
    <dgm:cxn modelId="{55E77748-BFE2-4E4F-891D-F4D63838C41B}" type="presParOf" srcId="{ACDAF350-7809-496E-B9B0-7A0E1742C2EC}" destId="{2E1B799C-8151-450D-8431-059F49E59622}" srcOrd="0" destOrd="0" presId="urn:microsoft.com/office/officeart/2005/8/layout/hList1"/>
    <dgm:cxn modelId="{8FCD8829-1698-4808-8E96-62540A6D07F9}" type="presParOf" srcId="{ACDAF350-7809-496E-B9B0-7A0E1742C2EC}" destId="{AB74EC28-2A46-4CDE-A254-66958CC2E0E0}" srcOrd="1" destOrd="0" presId="urn:microsoft.com/office/officeart/2005/8/layout/hList1"/>
    <dgm:cxn modelId="{38237153-6D82-4479-A354-57E6B609A592}" type="presParOf" srcId="{DCE05CBF-2A72-4B71-9428-492863C22FB5}" destId="{5BC52480-D81D-40BA-B2BB-828726A15735}" srcOrd="3" destOrd="0" presId="urn:microsoft.com/office/officeart/2005/8/layout/hList1"/>
    <dgm:cxn modelId="{4A868A4B-4BED-44E5-AAC3-CF852EA6EA06}" type="presParOf" srcId="{DCE05CBF-2A72-4B71-9428-492863C22FB5}" destId="{77C56759-6088-4C52-88B4-E0DCCD149CCE}" srcOrd="4" destOrd="0" presId="urn:microsoft.com/office/officeart/2005/8/layout/hList1"/>
    <dgm:cxn modelId="{5F4D11D1-E8F5-4225-8098-034F337EF619}" type="presParOf" srcId="{77C56759-6088-4C52-88B4-E0DCCD149CCE}" destId="{1387D27C-4A7E-4043-814D-E597F8BF40FF}" srcOrd="0" destOrd="0" presId="urn:microsoft.com/office/officeart/2005/8/layout/hList1"/>
    <dgm:cxn modelId="{83912B89-4387-4497-B34E-F5126989E65E}" type="presParOf" srcId="{77C56759-6088-4C52-88B4-E0DCCD149CCE}" destId="{2F723E18-C796-4E92-A5C7-1FA85A866F82}"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9FD8B8-DD09-4299-9E54-34108E097D93}"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48388518-B7B4-459E-841A-6C4419A1AD05}">
      <dgm:prSet phldrT="[Text]"/>
      <dgm:spPr/>
      <dgm:t>
        <a:bodyPr/>
        <a:lstStyle/>
        <a:p>
          <a:r>
            <a:rPr lang="en-US" b="1" dirty="0"/>
            <a:t>August</a:t>
          </a:r>
        </a:p>
      </dgm:t>
    </dgm:pt>
    <dgm:pt modelId="{71CBDD44-9CF0-41F7-9E86-DB3068C163BF}" type="parTrans" cxnId="{D6089C85-A9D0-446F-93E3-24FC1E2101F3}">
      <dgm:prSet/>
      <dgm:spPr/>
      <dgm:t>
        <a:bodyPr/>
        <a:lstStyle/>
        <a:p>
          <a:endParaRPr lang="en-US"/>
        </a:p>
      </dgm:t>
    </dgm:pt>
    <dgm:pt modelId="{577EC66D-2C42-48E0-8FE0-56EF659D972D}" type="sibTrans" cxnId="{D6089C85-A9D0-446F-93E3-24FC1E2101F3}">
      <dgm:prSet/>
      <dgm:spPr/>
      <dgm:t>
        <a:bodyPr/>
        <a:lstStyle/>
        <a:p>
          <a:endParaRPr lang="en-US"/>
        </a:p>
      </dgm:t>
    </dgm:pt>
    <dgm:pt modelId="{EDAB472D-2CC0-46EA-83A5-8506578493E8}">
      <dgm:prSet phldrT="[Text]"/>
      <dgm:spPr/>
      <dgm:t>
        <a:bodyPr/>
        <a:lstStyle/>
        <a:p>
          <a:r>
            <a:rPr lang="en-US" dirty="0"/>
            <a:t>Attendance</a:t>
          </a:r>
        </a:p>
      </dgm:t>
    </dgm:pt>
    <dgm:pt modelId="{2FA6FA66-2122-4FEC-989D-C12B017BD4EA}" type="parTrans" cxnId="{6CF3BBF1-82D0-46BF-8506-9EE1508CAAC1}">
      <dgm:prSet/>
      <dgm:spPr/>
      <dgm:t>
        <a:bodyPr/>
        <a:lstStyle/>
        <a:p>
          <a:endParaRPr lang="en-US"/>
        </a:p>
      </dgm:t>
    </dgm:pt>
    <dgm:pt modelId="{21D2A84F-E2C0-4959-A621-D44C3B6DD43A}" type="sibTrans" cxnId="{6CF3BBF1-82D0-46BF-8506-9EE1508CAAC1}">
      <dgm:prSet/>
      <dgm:spPr/>
      <dgm:t>
        <a:bodyPr/>
        <a:lstStyle/>
        <a:p>
          <a:endParaRPr lang="en-US"/>
        </a:p>
      </dgm:t>
    </dgm:pt>
    <dgm:pt modelId="{D36FE44F-DE7E-45A2-A9B8-1169FBD2697C}">
      <dgm:prSet phldrT="[Text]"/>
      <dgm:spPr/>
      <dgm:t>
        <a:bodyPr/>
        <a:lstStyle/>
        <a:p>
          <a:r>
            <a:rPr lang="en-US" b="1" dirty="0"/>
            <a:t>September</a:t>
          </a:r>
        </a:p>
      </dgm:t>
    </dgm:pt>
    <dgm:pt modelId="{1F91972A-F0E3-45D5-8D26-A0EA5FDDA3E9}" type="parTrans" cxnId="{E7FE9725-C4EA-472F-9D69-9AEFF1827729}">
      <dgm:prSet/>
      <dgm:spPr/>
      <dgm:t>
        <a:bodyPr/>
        <a:lstStyle/>
        <a:p>
          <a:endParaRPr lang="en-US"/>
        </a:p>
      </dgm:t>
    </dgm:pt>
    <dgm:pt modelId="{4E88123B-B6C6-4233-9934-0EB57E4579C5}" type="sibTrans" cxnId="{E7FE9725-C4EA-472F-9D69-9AEFF1827729}">
      <dgm:prSet/>
      <dgm:spPr/>
      <dgm:t>
        <a:bodyPr/>
        <a:lstStyle/>
        <a:p>
          <a:endParaRPr lang="en-US"/>
        </a:p>
      </dgm:t>
    </dgm:pt>
    <dgm:pt modelId="{0164766D-134F-4AE1-8541-7E8321F35BD0}">
      <dgm:prSet phldrT="[Text]"/>
      <dgm:spPr/>
      <dgm:t>
        <a:bodyPr/>
        <a:lstStyle/>
        <a:p>
          <a:r>
            <a:rPr lang="en-US" dirty="0"/>
            <a:t>School Climate</a:t>
          </a:r>
        </a:p>
      </dgm:t>
    </dgm:pt>
    <dgm:pt modelId="{FDACE2B5-08C2-42F0-91B7-A81396766F59}" type="parTrans" cxnId="{867F7DCE-5643-4606-AE58-C7C1E5218863}">
      <dgm:prSet/>
      <dgm:spPr/>
      <dgm:t>
        <a:bodyPr/>
        <a:lstStyle/>
        <a:p>
          <a:endParaRPr lang="en-US"/>
        </a:p>
      </dgm:t>
    </dgm:pt>
    <dgm:pt modelId="{59593872-E24A-4695-AF21-E48E426050FE}" type="sibTrans" cxnId="{867F7DCE-5643-4606-AE58-C7C1E5218863}">
      <dgm:prSet/>
      <dgm:spPr/>
      <dgm:t>
        <a:bodyPr/>
        <a:lstStyle/>
        <a:p>
          <a:endParaRPr lang="en-US"/>
        </a:p>
      </dgm:t>
    </dgm:pt>
    <dgm:pt modelId="{FDA1E29F-B14A-40F8-932C-7AEC69A71FA4}">
      <dgm:prSet phldrT="[Text]"/>
      <dgm:spPr/>
      <dgm:t>
        <a:bodyPr/>
        <a:lstStyle/>
        <a:p>
          <a:r>
            <a:rPr lang="en-US" b="1" dirty="0"/>
            <a:t>October</a:t>
          </a:r>
          <a:r>
            <a:rPr lang="en-US" dirty="0"/>
            <a:t> </a:t>
          </a:r>
        </a:p>
      </dgm:t>
    </dgm:pt>
    <dgm:pt modelId="{8BECDE9F-A6CE-4260-A840-AEAC406B0554}" type="parTrans" cxnId="{2E53D6EB-4A43-4366-BA9A-68BCD79C18F5}">
      <dgm:prSet/>
      <dgm:spPr/>
      <dgm:t>
        <a:bodyPr/>
        <a:lstStyle/>
        <a:p>
          <a:endParaRPr lang="en-US"/>
        </a:p>
      </dgm:t>
    </dgm:pt>
    <dgm:pt modelId="{94493739-AF5B-45EA-A398-0D893132BA30}" type="sibTrans" cxnId="{2E53D6EB-4A43-4366-BA9A-68BCD79C18F5}">
      <dgm:prSet/>
      <dgm:spPr/>
      <dgm:t>
        <a:bodyPr/>
        <a:lstStyle/>
        <a:p>
          <a:endParaRPr lang="en-US"/>
        </a:p>
      </dgm:t>
    </dgm:pt>
    <dgm:pt modelId="{99CC2119-8745-4C30-B81B-8480CD91468A}">
      <dgm:prSet phldrT="[Text]"/>
      <dgm:spPr/>
      <dgm:t>
        <a:bodyPr/>
        <a:lstStyle/>
        <a:p>
          <a:r>
            <a:rPr lang="en-US" dirty="0"/>
            <a:t>Behavioral Health </a:t>
          </a:r>
        </a:p>
      </dgm:t>
    </dgm:pt>
    <dgm:pt modelId="{ECAF3FB8-BE08-43FF-907D-F4D43591E41C}" type="parTrans" cxnId="{834FF60D-44E8-48EC-B57C-18772CE636DC}">
      <dgm:prSet/>
      <dgm:spPr/>
      <dgm:t>
        <a:bodyPr/>
        <a:lstStyle/>
        <a:p>
          <a:endParaRPr lang="en-US"/>
        </a:p>
      </dgm:t>
    </dgm:pt>
    <dgm:pt modelId="{3E266A22-0241-4C1C-96CA-1B1706576755}" type="sibTrans" cxnId="{834FF60D-44E8-48EC-B57C-18772CE636DC}">
      <dgm:prSet/>
      <dgm:spPr/>
      <dgm:t>
        <a:bodyPr/>
        <a:lstStyle/>
        <a:p>
          <a:endParaRPr lang="en-US"/>
        </a:p>
      </dgm:t>
    </dgm:pt>
    <dgm:pt modelId="{DCE05CBF-2A72-4B71-9428-492863C22FB5}" type="pres">
      <dgm:prSet presAssocID="{729FD8B8-DD09-4299-9E54-34108E097D93}" presName="Name0" presStyleCnt="0">
        <dgm:presLayoutVars>
          <dgm:dir/>
          <dgm:animLvl val="lvl"/>
          <dgm:resizeHandles val="exact"/>
        </dgm:presLayoutVars>
      </dgm:prSet>
      <dgm:spPr/>
    </dgm:pt>
    <dgm:pt modelId="{8EA93550-6803-4462-8232-EEB57AE167C4}" type="pres">
      <dgm:prSet presAssocID="{48388518-B7B4-459E-841A-6C4419A1AD05}" presName="composite" presStyleCnt="0"/>
      <dgm:spPr/>
    </dgm:pt>
    <dgm:pt modelId="{EF4B5868-48DA-48AF-AE5E-AF7B655891FC}" type="pres">
      <dgm:prSet presAssocID="{48388518-B7B4-459E-841A-6C4419A1AD05}" presName="parTx" presStyleLbl="alignNode1" presStyleIdx="0" presStyleCnt="3">
        <dgm:presLayoutVars>
          <dgm:chMax val="0"/>
          <dgm:chPref val="0"/>
          <dgm:bulletEnabled val="1"/>
        </dgm:presLayoutVars>
      </dgm:prSet>
      <dgm:spPr/>
    </dgm:pt>
    <dgm:pt modelId="{EC763FB8-4EE8-4125-909C-72DA80EE9FFF}" type="pres">
      <dgm:prSet presAssocID="{48388518-B7B4-459E-841A-6C4419A1AD05}" presName="desTx" presStyleLbl="alignAccFollowNode1" presStyleIdx="0" presStyleCnt="3">
        <dgm:presLayoutVars>
          <dgm:bulletEnabled val="1"/>
        </dgm:presLayoutVars>
      </dgm:prSet>
      <dgm:spPr/>
    </dgm:pt>
    <dgm:pt modelId="{18316893-14BB-4EF5-B4C9-B966D2831014}" type="pres">
      <dgm:prSet presAssocID="{577EC66D-2C42-48E0-8FE0-56EF659D972D}" presName="space" presStyleCnt="0"/>
      <dgm:spPr/>
    </dgm:pt>
    <dgm:pt modelId="{3C89DA07-8570-4838-A339-474D0FA2A663}" type="pres">
      <dgm:prSet presAssocID="{D36FE44F-DE7E-45A2-A9B8-1169FBD2697C}" presName="composite" presStyleCnt="0"/>
      <dgm:spPr/>
    </dgm:pt>
    <dgm:pt modelId="{E4FA0694-718D-4A47-AB0B-423BA0E1BCED}" type="pres">
      <dgm:prSet presAssocID="{D36FE44F-DE7E-45A2-A9B8-1169FBD2697C}" presName="parTx" presStyleLbl="alignNode1" presStyleIdx="1" presStyleCnt="3">
        <dgm:presLayoutVars>
          <dgm:chMax val="0"/>
          <dgm:chPref val="0"/>
          <dgm:bulletEnabled val="1"/>
        </dgm:presLayoutVars>
      </dgm:prSet>
      <dgm:spPr/>
    </dgm:pt>
    <dgm:pt modelId="{3AF62650-3170-4A31-BD22-D026B14F02EC}" type="pres">
      <dgm:prSet presAssocID="{D36FE44F-DE7E-45A2-A9B8-1169FBD2697C}" presName="desTx" presStyleLbl="alignAccFollowNode1" presStyleIdx="1" presStyleCnt="3">
        <dgm:presLayoutVars>
          <dgm:bulletEnabled val="1"/>
        </dgm:presLayoutVars>
      </dgm:prSet>
      <dgm:spPr/>
    </dgm:pt>
    <dgm:pt modelId="{5D3041E6-1FC9-49EF-BD1B-4824F292F523}" type="pres">
      <dgm:prSet presAssocID="{4E88123B-B6C6-4233-9934-0EB57E4579C5}" presName="space" presStyleCnt="0"/>
      <dgm:spPr/>
    </dgm:pt>
    <dgm:pt modelId="{1B4C2501-816D-4868-90E0-A13505115692}" type="pres">
      <dgm:prSet presAssocID="{FDA1E29F-B14A-40F8-932C-7AEC69A71FA4}" presName="composite" presStyleCnt="0"/>
      <dgm:spPr/>
    </dgm:pt>
    <dgm:pt modelId="{910AD5B5-425B-424E-A461-2084E1CFA42E}" type="pres">
      <dgm:prSet presAssocID="{FDA1E29F-B14A-40F8-932C-7AEC69A71FA4}" presName="parTx" presStyleLbl="alignNode1" presStyleIdx="2" presStyleCnt="3">
        <dgm:presLayoutVars>
          <dgm:chMax val="0"/>
          <dgm:chPref val="0"/>
          <dgm:bulletEnabled val="1"/>
        </dgm:presLayoutVars>
      </dgm:prSet>
      <dgm:spPr/>
    </dgm:pt>
    <dgm:pt modelId="{13D6F6CF-C1D6-4670-9227-6F1C8C210BFB}" type="pres">
      <dgm:prSet presAssocID="{FDA1E29F-B14A-40F8-932C-7AEC69A71FA4}" presName="desTx" presStyleLbl="alignAccFollowNode1" presStyleIdx="2" presStyleCnt="3">
        <dgm:presLayoutVars>
          <dgm:bulletEnabled val="1"/>
        </dgm:presLayoutVars>
      </dgm:prSet>
      <dgm:spPr/>
    </dgm:pt>
  </dgm:ptLst>
  <dgm:cxnLst>
    <dgm:cxn modelId="{834FF60D-44E8-48EC-B57C-18772CE636DC}" srcId="{FDA1E29F-B14A-40F8-932C-7AEC69A71FA4}" destId="{99CC2119-8745-4C30-B81B-8480CD91468A}" srcOrd="0" destOrd="0" parTransId="{ECAF3FB8-BE08-43FF-907D-F4D43591E41C}" sibTransId="{3E266A22-0241-4C1C-96CA-1B1706576755}"/>
    <dgm:cxn modelId="{C29F141B-5278-4598-8282-4F1963A6DEE6}" type="presOf" srcId="{D36FE44F-DE7E-45A2-A9B8-1169FBD2697C}" destId="{E4FA0694-718D-4A47-AB0B-423BA0E1BCED}" srcOrd="0" destOrd="0" presId="urn:microsoft.com/office/officeart/2005/8/layout/hList1"/>
    <dgm:cxn modelId="{E7FE9725-C4EA-472F-9D69-9AEFF1827729}" srcId="{729FD8B8-DD09-4299-9E54-34108E097D93}" destId="{D36FE44F-DE7E-45A2-A9B8-1169FBD2697C}" srcOrd="1" destOrd="0" parTransId="{1F91972A-F0E3-45D5-8D26-A0EA5FDDA3E9}" sibTransId="{4E88123B-B6C6-4233-9934-0EB57E4579C5}"/>
    <dgm:cxn modelId="{6D151F51-1DDF-4371-85CD-A3EF78A83D6E}" type="presOf" srcId="{EDAB472D-2CC0-46EA-83A5-8506578493E8}" destId="{EC763FB8-4EE8-4125-909C-72DA80EE9FFF}" srcOrd="0" destOrd="0" presId="urn:microsoft.com/office/officeart/2005/8/layout/hList1"/>
    <dgm:cxn modelId="{D6089C85-A9D0-446F-93E3-24FC1E2101F3}" srcId="{729FD8B8-DD09-4299-9E54-34108E097D93}" destId="{48388518-B7B4-459E-841A-6C4419A1AD05}" srcOrd="0" destOrd="0" parTransId="{71CBDD44-9CF0-41F7-9E86-DB3068C163BF}" sibTransId="{577EC66D-2C42-48E0-8FE0-56EF659D972D}"/>
    <dgm:cxn modelId="{A4295F93-7D24-4CAE-A260-7DD4963DF800}" type="presOf" srcId="{FDA1E29F-B14A-40F8-932C-7AEC69A71FA4}" destId="{910AD5B5-425B-424E-A461-2084E1CFA42E}" srcOrd="0" destOrd="0" presId="urn:microsoft.com/office/officeart/2005/8/layout/hList1"/>
    <dgm:cxn modelId="{867F7DCE-5643-4606-AE58-C7C1E5218863}" srcId="{D36FE44F-DE7E-45A2-A9B8-1169FBD2697C}" destId="{0164766D-134F-4AE1-8541-7E8321F35BD0}" srcOrd="0" destOrd="0" parTransId="{FDACE2B5-08C2-42F0-91B7-A81396766F59}" sibTransId="{59593872-E24A-4695-AF21-E48E426050FE}"/>
    <dgm:cxn modelId="{D4D24AD3-1654-4430-965D-7FCDB4A00788}" type="presOf" srcId="{0164766D-134F-4AE1-8541-7E8321F35BD0}" destId="{3AF62650-3170-4A31-BD22-D026B14F02EC}" srcOrd="0" destOrd="0" presId="urn:microsoft.com/office/officeart/2005/8/layout/hList1"/>
    <dgm:cxn modelId="{F7522AD4-9AA2-4375-BBAF-BF2E1771CDB6}" type="presOf" srcId="{48388518-B7B4-459E-841A-6C4419A1AD05}" destId="{EF4B5868-48DA-48AF-AE5E-AF7B655891FC}" srcOrd="0" destOrd="0" presId="urn:microsoft.com/office/officeart/2005/8/layout/hList1"/>
    <dgm:cxn modelId="{3A80EDEA-2B91-4B2A-9C4A-1F5EAF72C926}" type="presOf" srcId="{729FD8B8-DD09-4299-9E54-34108E097D93}" destId="{DCE05CBF-2A72-4B71-9428-492863C22FB5}" srcOrd="0" destOrd="0" presId="urn:microsoft.com/office/officeart/2005/8/layout/hList1"/>
    <dgm:cxn modelId="{2E53D6EB-4A43-4366-BA9A-68BCD79C18F5}" srcId="{729FD8B8-DD09-4299-9E54-34108E097D93}" destId="{FDA1E29F-B14A-40F8-932C-7AEC69A71FA4}" srcOrd="2" destOrd="0" parTransId="{8BECDE9F-A6CE-4260-A840-AEAC406B0554}" sibTransId="{94493739-AF5B-45EA-A398-0D893132BA30}"/>
    <dgm:cxn modelId="{B047D8EC-E68A-41F8-92CC-75F46CE21B18}" type="presOf" srcId="{99CC2119-8745-4C30-B81B-8480CD91468A}" destId="{13D6F6CF-C1D6-4670-9227-6F1C8C210BFB}" srcOrd="0" destOrd="0" presId="urn:microsoft.com/office/officeart/2005/8/layout/hList1"/>
    <dgm:cxn modelId="{6CF3BBF1-82D0-46BF-8506-9EE1508CAAC1}" srcId="{48388518-B7B4-459E-841A-6C4419A1AD05}" destId="{EDAB472D-2CC0-46EA-83A5-8506578493E8}" srcOrd="0" destOrd="0" parTransId="{2FA6FA66-2122-4FEC-989D-C12B017BD4EA}" sibTransId="{21D2A84F-E2C0-4959-A621-D44C3B6DD43A}"/>
    <dgm:cxn modelId="{800D6150-B265-43F4-AC63-CF658AF99404}" type="presParOf" srcId="{DCE05CBF-2A72-4B71-9428-492863C22FB5}" destId="{8EA93550-6803-4462-8232-EEB57AE167C4}" srcOrd="0" destOrd="0" presId="urn:microsoft.com/office/officeart/2005/8/layout/hList1"/>
    <dgm:cxn modelId="{B7B9B6B2-5DF1-481E-A37F-BA3B9E0D4F2C}" type="presParOf" srcId="{8EA93550-6803-4462-8232-EEB57AE167C4}" destId="{EF4B5868-48DA-48AF-AE5E-AF7B655891FC}" srcOrd="0" destOrd="0" presId="urn:microsoft.com/office/officeart/2005/8/layout/hList1"/>
    <dgm:cxn modelId="{4D8238D6-66D9-4944-886F-0313B098460F}" type="presParOf" srcId="{8EA93550-6803-4462-8232-EEB57AE167C4}" destId="{EC763FB8-4EE8-4125-909C-72DA80EE9FFF}" srcOrd="1" destOrd="0" presId="urn:microsoft.com/office/officeart/2005/8/layout/hList1"/>
    <dgm:cxn modelId="{7CF6C29D-495E-4FB9-8156-D799FE4CFC3C}" type="presParOf" srcId="{DCE05CBF-2A72-4B71-9428-492863C22FB5}" destId="{18316893-14BB-4EF5-B4C9-B966D2831014}" srcOrd="1" destOrd="0" presId="urn:microsoft.com/office/officeart/2005/8/layout/hList1"/>
    <dgm:cxn modelId="{A03CF4E8-A8B1-4C7C-81CC-0A1B68964B58}" type="presParOf" srcId="{DCE05CBF-2A72-4B71-9428-492863C22FB5}" destId="{3C89DA07-8570-4838-A339-474D0FA2A663}" srcOrd="2" destOrd="0" presId="urn:microsoft.com/office/officeart/2005/8/layout/hList1"/>
    <dgm:cxn modelId="{961D4BB6-971E-4507-B4FC-B95FB7D75B9E}" type="presParOf" srcId="{3C89DA07-8570-4838-A339-474D0FA2A663}" destId="{E4FA0694-718D-4A47-AB0B-423BA0E1BCED}" srcOrd="0" destOrd="0" presId="urn:microsoft.com/office/officeart/2005/8/layout/hList1"/>
    <dgm:cxn modelId="{599BDE04-8825-4974-91BC-85FFCBA63C91}" type="presParOf" srcId="{3C89DA07-8570-4838-A339-474D0FA2A663}" destId="{3AF62650-3170-4A31-BD22-D026B14F02EC}" srcOrd="1" destOrd="0" presId="urn:microsoft.com/office/officeart/2005/8/layout/hList1"/>
    <dgm:cxn modelId="{DB37A672-4898-4FBE-AE8B-860368CE388F}" type="presParOf" srcId="{DCE05CBF-2A72-4B71-9428-492863C22FB5}" destId="{5D3041E6-1FC9-49EF-BD1B-4824F292F523}" srcOrd="3" destOrd="0" presId="urn:microsoft.com/office/officeart/2005/8/layout/hList1"/>
    <dgm:cxn modelId="{5F8DFFA0-D81C-432D-9186-11B9A771D1B4}" type="presParOf" srcId="{DCE05CBF-2A72-4B71-9428-492863C22FB5}" destId="{1B4C2501-816D-4868-90E0-A13505115692}" srcOrd="4" destOrd="0" presId="urn:microsoft.com/office/officeart/2005/8/layout/hList1"/>
    <dgm:cxn modelId="{86322B77-A3A5-42FA-B4EA-84B79056553C}" type="presParOf" srcId="{1B4C2501-816D-4868-90E0-A13505115692}" destId="{910AD5B5-425B-424E-A461-2084E1CFA42E}" srcOrd="0" destOrd="0" presId="urn:microsoft.com/office/officeart/2005/8/layout/hList1"/>
    <dgm:cxn modelId="{97FFB740-884B-47C7-872A-20A02633A7A7}" type="presParOf" srcId="{1B4C2501-816D-4868-90E0-A13505115692}" destId="{13D6F6CF-C1D6-4670-9227-6F1C8C210BFB}"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9FD8B8-DD09-4299-9E54-34108E097D9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AED5C4C-57A9-4E9F-8EC0-9E51DA003BC8}">
      <dgm:prSet phldrT="[Text]"/>
      <dgm:spPr/>
      <dgm:t>
        <a:bodyPr/>
        <a:lstStyle/>
        <a:p>
          <a:r>
            <a:rPr lang="en-US" b="1" dirty="0">
              <a:solidFill>
                <a:schemeClr val="tx1"/>
              </a:solidFill>
            </a:rPr>
            <a:t>May</a:t>
          </a:r>
        </a:p>
      </dgm:t>
    </dgm:pt>
    <dgm:pt modelId="{1AEB290A-D709-4E34-A841-7DE4D94B8238}" type="parTrans" cxnId="{398DDECF-92C6-412F-82CB-12CAEC25520E}">
      <dgm:prSet/>
      <dgm:spPr/>
      <dgm:t>
        <a:bodyPr/>
        <a:lstStyle/>
        <a:p>
          <a:endParaRPr lang="en-US"/>
        </a:p>
      </dgm:t>
    </dgm:pt>
    <dgm:pt modelId="{92A0AB98-378F-4DDC-8FFC-F5D529908C10}" type="sibTrans" cxnId="{398DDECF-92C6-412F-82CB-12CAEC25520E}">
      <dgm:prSet/>
      <dgm:spPr/>
      <dgm:t>
        <a:bodyPr/>
        <a:lstStyle/>
        <a:p>
          <a:endParaRPr lang="en-US"/>
        </a:p>
      </dgm:t>
    </dgm:pt>
    <dgm:pt modelId="{41FCFD86-82CB-4270-B2A8-E6FDAE3FB1D4}">
      <dgm:prSet phldrT="[Text]"/>
      <dgm:spPr/>
      <dgm:t>
        <a:bodyPr/>
        <a:lstStyle/>
        <a:p>
          <a:r>
            <a:rPr lang="en-US" dirty="0"/>
            <a:t>Dual Credit &amp; Multiple Pathways</a:t>
          </a:r>
        </a:p>
      </dgm:t>
    </dgm:pt>
    <dgm:pt modelId="{3DB9B50F-4764-4437-BD9B-A62B305DE027}" type="parTrans" cxnId="{8538F147-958E-4D1F-9D73-CCFF591A4135}">
      <dgm:prSet/>
      <dgm:spPr/>
      <dgm:t>
        <a:bodyPr/>
        <a:lstStyle/>
        <a:p>
          <a:endParaRPr lang="en-US"/>
        </a:p>
      </dgm:t>
    </dgm:pt>
    <dgm:pt modelId="{9323C9C6-7E7F-4655-90CC-582B1D4ECA8A}" type="sibTrans" cxnId="{8538F147-958E-4D1F-9D73-CCFF591A4135}">
      <dgm:prSet/>
      <dgm:spPr/>
      <dgm:t>
        <a:bodyPr/>
        <a:lstStyle/>
        <a:p>
          <a:endParaRPr lang="en-US"/>
        </a:p>
      </dgm:t>
    </dgm:pt>
    <dgm:pt modelId="{A8F26EC5-121D-4217-9F8B-9B9D97C3C906}">
      <dgm:prSet phldrT="[Text]"/>
      <dgm:spPr/>
      <dgm:t>
        <a:bodyPr/>
        <a:lstStyle/>
        <a:p>
          <a:r>
            <a:rPr lang="en-US" b="1" dirty="0">
              <a:solidFill>
                <a:schemeClr val="tx1"/>
              </a:solidFill>
            </a:rPr>
            <a:t>June</a:t>
          </a:r>
          <a:r>
            <a:rPr lang="en-US" dirty="0"/>
            <a:t> </a:t>
          </a:r>
        </a:p>
      </dgm:t>
    </dgm:pt>
    <dgm:pt modelId="{75192F4B-8AA3-4AA5-A393-9AC35D43E2EE}" type="parTrans" cxnId="{A5A03607-C5E9-4AC4-878E-1C79828FA2F1}">
      <dgm:prSet/>
      <dgm:spPr/>
      <dgm:t>
        <a:bodyPr/>
        <a:lstStyle/>
        <a:p>
          <a:endParaRPr lang="en-US"/>
        </a:p>
      </dgm:t>
    </dgm:pt>
    <dgm:pt modelId="{D3D03624-9879-45AD-9BC3-9E0B190E3D12}" type="sibTrans" cxnId="{A5A03607-C5E9-4AC4-878E-1C79828FA2F1}">
      <dgm:prSet/>
      <dgm:spPr/>
      <dgm:t>
        <a:bodyPr/>
        <a:lstStyle/>
        <a:p>
          <a:endParaRPr lang="en-US"/>
        </a:p>
      </dgm:t>
    </dgm:pt>
    <dgm:pt modelId="{44C7B153-072D-4A54-8365-6BD1817BA7A6}">
      <dgm:prSet phldrT="[Text]"/>
      <dgm:spPr/>
      <dgm:t>
        <a:bodyPr/>
        <a:lstStyle/>
        <a:p>
          <a:r>
            <a:rPr lang="en-US" dirty="0"/>
            <a:t>Graduation Equity</a:t>
          </a:r>
        </a:p>
      </dgm:t>
    </dgm:pt>
    <dgm:pt modelId="{0089E65E-5C3C-4E05-A767-7D1253A73559}" type="parTrans" cxnId="{DB7067AE-1620-4F38-A249-1DEAFB8D5CE2}">
      <dgm:prSet/>
      <dgm:spPr/>
      <dgm:t>
        <a:bodyPr/>
        <a:lstStyle/>
        <a:p>
          <a:endParaRPr lang="en-US"/>
        </a:p>
      </dgm:t>
    </dgm:pt>
    <dgm:pt modelId="{C18587BF-F565-4463-9927-63CD93B303AB}" type="sibTrans" cxnId="{DB7067AE-1620-4F38-A249-1DEAFB8D5CE2}">
      <dgm:prSet/>
      <dgm:spPr/>
      <dgm:t>
        <a:bodyPr/>
        <a:lstStyle/>
        <a:p>
          <a:endParaRPr lang="en-US"/>
        </a:p>
      </dgm:t>
    </dgm:pt>
    <dgm:pt modelId="{3DF287BB-49FC-47C6-ABD0-7FD8425267FE}">
      <dgm:prSet phldrT="[Text]"/>
      <dgm:spPr>
        <a:noFill/>
        <a:ln>
          <a:noFill/>
        </a:ln>
      </dgm:spPr>
      <dgm:t>
        <a:bodyPr/>
        <a:lstStyle/>
        <a:p>
          <a:endParaRPr lang="en-US" dirty="0"/>
        </a:p>
      </dgm:t>
      <dgm:extLst>
        <a:ext uri="{E40237B7-FDA0-4F09-8148-C483321AD2D9}">
          <dgm14:cNvPr xmlns:dgm14="http://schemas.microsoft.com/office/drawing/2010/diagram" id="0" name="" title="Color Block "/>
        </a:ext>
      </dgm:extLst>
    </dgm:pt>
    <dgm:pt modelId="{076086CB-41A9-45D5-8F4C-258C8B5D54E2}" type="parTrans" cxnId="{F5B1F5D7-9DA6-4DB6-A0A8-1F68CA14A38C}">
      <dgm:prSet/>
      <dgm:spPr/>
      <dgm:t>
        <a:bodyPr/>
        <a:lstStyle/>
        <a:p>
          <a:endParaRPr lang="en-US"/>
        </a:p>
      </dgm:t>
    </dgm:pt>
    <dgm:pt modelId="{A8CBFE58-5224-49EC-BC5F-29F6648696BF}" type="sibTrans" cxnId="{F5B1F5D7-9DA6-4DB6-A0A8-1F68CA14A38C}">
      <dgm:prSet/>
      <dgm:spPr/>
      <dgm:t>
        <a:bodyPr/>
        <a:lstStyle/>
        <a:p>
          <a:endParaRPr lang="en-US"/>
        </a:p>
      </dgm:t>
    </dgm:pt>
    <dgm:pt modelId="{DCE05CBF-2A72-4B71-9428-492863C22FB5}" type="pres">
      <dgm:prSet presAssocID="{729FD8B8-DD09-4299-9E54-34108E097D93}" presName="Name0" presStyleCnt="0">
        <dgm:presLayoutVars>
          <dgm:dir/>
          <dgm:animLvl val="lvl"/>
          <dgm:resizeHandles val="exact"/>
        </dgm:presLayoutVars>
      </dgm:prSet>
      <dgm:spPr/>
    </dgm:pt>
    <dgm:pt modelId="{804E8988-EF51-4E36-934C-7BA520797348}" type="pres">
      <dgm:prSet presAssocID="{EAED5C4C-57A9-4E9F-8EC0-9E51DA003BC8}" presName="composite" presStyleCnt="0"/>
      <dgm:spPr/>
    </dgm:pt>
    <dgm:pt modelId="{4514807A-C316-4C05-A25E-47E664621B4B}" type="pres">
      <dgm:prSet presAssocID="{EAED5C4C-57A9-4E9F-8EC0-9E51DA003BC8}" presName="parTx" presStyleLbl="alignNode1" presStyleIdx="0" presStyleCnt="3">
        <dgm:presLayoutVars>
          <dgm:chMax val="0"/>
          <dgm:chPref val="0"/>
          <dgm:bulletEnabled val="1"/>
        </dgm:presLayoutVars>
      </dgm:prSet>
      <dgm:spPr/>
    </dgm:pt>
    <dgm:pt modelId="{0EDE9902-9D7C-43ED-B7BF-261443A041BE}" type="pres">
      <dgm:prSet presAssocID="{EAED5C4C-57A9-4E9F-8EC0-9E51DA003BC8}" presName="desTx" presStyleLbl="alignAccFollowNode1" presStyleIdx="0" presStyleCnt="3">
        <dgm:presLayoutVars>
          <dgm:bulletEnabled val="1"/>
        </dgm:presLayoutVars>
      </dgm:prSet>
      <dgm:spPr/>
    </dgm:pt>
    <dgm:pt modelId="{7CCA6148-567F-4314-90E6-9AA9902F47D3}" type="pres">
      <dgm:prSet presAssocID="{92A0AB98-378F-4DDC-8FFC-F5D529908C10}" presName="space" presStyleCnt="0"/>
      <dgm:spPr/>
    </dgm:pt>
    <dgm:pt modelId="{597C0E0E-737B-4EB0-A890-EC411FDE8802}" type="pres">
      <dgm:prSet presAssocID="{A8F26EC5-121D-4217-9F8B-9B9D97C3C906}" presName="composite" presStyleCnt="0"/>
      <dgm:spPr/>
    </dgm:pt>
    <dgm:pt modelId="{6C2E4864-27B9-497B-A8CB-50E56402B92C}" type="pres">
      <dgm:prSet presAssocID="{A8F26EC5-121D-4217-9F8B-9B9D97C3C906}" presName="parTx" presStyleLbl="alignNode1" presStyleIdx="1" presStyleCnt="3">
        <dgm:presLayoutVars>
          <dgm:chMax val="0"/>
          <dgm:chPref val="0"/>
          <dgm:bulletEnabled val="1"/>
        </dgm:presLayoutVars>
      </dgm:prSet>
      <dgm:spPr/>
    </dgm:pt>
    <dgm:pt modelId="{A314700C-2D01-466F-90D4-61B41B475BA7}" type="pres">
      <dgm:prSet presAssocID="{A8F26EC5-121D-4217-9F8B-9B9D97C3C906}" presName="desTx" presStyleLbl="alignAccFollowNode1" presStyleIdx="1" presStyleCnt="3">
        <dgm:presLayoutVars>
          <dgm:bulletEnabled val="1"/>
        </dgm:presLayoutVars>
      </dgm:prSet>
      <dgm:spPr/>
    </dgm:pt>
    <dgm:pt modelId="{A56D85E7-B093-46DC-A158-8AF78064B945}" type="pres">
      <dgm:prSet presAssocID="{D3D03624-9879-45AD-9BC3-9E0B190E3D12}" presName="space" presStyleCnt="0"/>
      <dgm:spPr/>
    </dgm:pt>
    <dgm:pt modelId="{EF4FBCF2-41D3-491E-A6AC-0676F27F0970}" type="pres">
      <dgm:prSet presAssocID="{3DF287BB-49FC-47C6-ABD0-7FD8425267FE}" presName="composite" presStyleCnt="0"/>
      <dgm:spPr/>
    </dgm:pt>
    <dgm:pt modelId="{FE4282A4-C18F-4F87-9549-7ACB59ACEA79}" type="pres">
      <dgm:prSet presAssocID="{3DF287BB-49FC-47C6-ABD0-7FD8425267FE}" presName="parTx" presStyleLbl="alignNode1" presStyleIdx="2" presStyleCnt="3">
        <dgm:presLayoutVars>
          <dgm:chMax val="0"/>
          <dgm:chPref val="0"/>
          <dgm:bulletEnabled val="1"/>
        </dgm:presLayoutVars>
      </dgm:prSet>
      <dgm:spPr/>
    </dgm:pt>
    <dgm:pt modelId="{488DAABF-23BD-4561-B276-B4105B62B52D}" type="pres">
      <dgm:prSet presAssocID="{3DF287BB-49FC-47C6-ABD0-7FD8425267FE}" presName="desTx" presStyleLbl="alignAccFollowNode1" presStyleIdx="2" presStyleCnt="3">
        <dgm:presLayoutVars>
          <dgm:bulletEnabled val="1"/>
        </dgm:presLayoutVars>
      </dgm:prSet>
      <dgm:spPr>
        <a:noFill/>
        <a:ln>
          <a:noFill/>
        </a:ln>
      </dgm:spPr>
    </dgm:pt>
  </dgm:ptLst>
  <dgm:cxnLst>
    <dgm:cxn modelId="{A5A03607-C5E9-4AC4-878E-1C79828FA2F1}" srcId="{729FD8B8-DD09-4299-9E54-34108E097D93}" destId="{A8F26EC5-121D-4217-9F8B-9B9D97C3C906}" srcOrd="1" destOrd="0" parTransId="{75192F4B-8AA3-4AA5-A393-9AC35D43E2EE}" sibTransId="{D3D03624-9879-45AD-9BC3-9E0B190E3D12}"/>
    <dgm:cxn modelId="{77B78624-338A-420B-9FDA-DAF3B2B18CE5}" type="presOf" srcId="{44C7B153-072D-4A54-8365-6BD1817BA7A6}" destId="{A314700C-2D01-466F-90D4-61B41B475BA7}" srcOrd="0" destOrd="0" presId="urn:microsoft.com/office/officeart/2005/8/layout/hList1"/>
    <dgm:cxn modelId="{8538F147-958E-4D1F-9D73-CCFF591A4135}" srcId="{EAED5C4C-57A9-4E9F-8EC0-9E51DA003BC8}" destId="{41FCFD86-82CB-4270-B2A8-E6FDAE3FB1D4}" srcOrd="0" destOrd="0" parTransId="{3DB9B50F-4764-4437-BD9B-A62B305DE027}" sibTransId="{9323C9C6-7E7F-4655-90CC-582B1D4ECA8A}"/>
    <dgm:cxn modelId="{E5D0F356-4998-433A-9CE5-90BD295AA9AE}" type="presOf" srcId="{3DF287BB-49FC-47C6-ABD0-7FD8425267FE}" destId="{FE4282A4-C18F-4F87-9549-7ACB59ACEA79}" srcOrd="0" destOrd="0" presId="urn:microsoft.com/office/officeart/2005/8/layout/hList1"/>
    <dgm:cxn modelId="{6F983677-8DF0-4C0D-9204-F36D16799BB9}" type="presOf" srcId="{EAED5C4C-57A9-4E9F-8EC0-9E51DA003BC8}" destId="{4514807A-C316-4C05-A25E-47E664621B4B}" srcOrd="0" destOrd="0" presId="urn:microsoft.com/office/officeart/2005/8/layout/hList1"/>
    <dgm:cxn modelId="{F9E4699F-48E1-4DB7-A7F1-648EE5B392F8}" type="presOf" srcId="{A8F26EC5-121D-4217-9F8B-9B9D97C3C906}" destId="{6C2E4864-27B9-497B-A8CB-50E56402B92C}" srcOrd="0" destOrd="0" presId="urn:microsoft.com/office/officeart/2005/8/layout/hList1"/>
    <dgm:cxn modelId="{DB7067AE-1620-4F38-A249-1DEAFB8D5CE2}" srcId="{A8F26EC5-121D-4217-9F8B-9B9D97C3C906}" destId="{44C7B153-072D-4A54-8365-6BD1817BA7A6}" srcOrd="0" destOrd="0" parTransId="{0089E65E-5C3C-4E05-A767-7D1253A73559}" sibTransId="{C18587BF-F565-4463-9927-63CD93B303AB}"/>
    <dgm:cxn modelId="{094B08C5-0359-4782-AE81-28CC91011DB6}" type="presOf" srcId="{41FCFD86-82CB-4270-B2A8-E6FDAE3FB1D4}" destId="{0EDE9902-9D7C-43ED-B7BF-261443A041BE}" srcOrd="0" destOrd="0" presId="urn:microsoft.com/office/officeart/2005/8/layout/hList1"/>
    <dgm:cxn modelId="{398DDECF-92C6-412F-82CB-12CAEC25520E}" srcId="{729FD8B8-DD09-4299-9E54-34108E097D93}" destId="{EAED5C4C-57A9-4E9F-8EC0-9E51DA003BC8}" srcOrd="0" destOrd="0" parTransId="{1AEB290A-D709-4E34-A841-7DE4D94B8238}" sibTransId="{92A0AB98-378F-4DDC-8FFC-F5D529908C10}"/>
    <dgm:cxn modelId="{F5B1F5D7-9DA6-4DB6-A0A8-1F68CA14A38C}" srcId="{729FD8B8-DD09-4299-9E54-34108E097D93}" destId="{3DF287BB-49FC-47C6-ABD0-7FD8425267FE}" srcOrd="2" destOrd="0" parTransId="{076086CB-41A9-45D5-8F4C-258C8B5D54E2}" sibTransId="{A8CBFE58-5224-49EC-BC5F-29F6648696BF}"/>
    <dgm:cxn modelId="{3A80EDEA-2B91-4B2A-9C4A-1F5EAF72C926}" type="presOf" srcId="{729FD8B8-DD09-4299-9E54-34108E097D93}" destId="{DCE05CBF-2A72-4B71-9428-492863C22FB5}" srcOrd="0" destOrd="0" presId="urn:microsoft.com/office/officeart/2005/8/layout/hList1"/>
    <dgm:cxn modelId="{ACB0EEDD-C5F7-4487-A27B-3FB30AC19E6E}" type="presParOf" srcId="{DCE05CBF-2A72-4B71-9428-492863C22FB5}" destId="{804E8988-EF51-4E36-934C-7BA520797348}" srcOrd="0" destOrd="0" presId="urn:microsoft.com/office/officeart/2005/8/layout/hList1"/>
    <dgm:cxn modelId="{D6C5644D-7DCD-4568-A423-D806FDCAF9A6}" type="presParOf" srcId="{804E8988-EF51-4E36-934C-7BA520797348}" destId="{4514807A-C316-4C05-A25E-47E664621B4B}" srcOrd="0" destOrd="0" presId="urn:microsoft.com/office/officeart/2005/8/layout/hList1"/>
    <dgm:cxn modelId="{E301EA92-5315-461C-AA94-41139676E6C3}" type="presParOf" srcId="{804E8988-EF51-4E36-934C-7BA520797348}" destId="{0EDE9902-9D7C-43ED-B7BF-261443A041BE}" srcOrd="1" destOrd="0" presId="urn:microsoft.com/office/officeart/2005/8/layout/hList1"/>
    <dgm:cxn modelId="{BC9B2493-281F-41FA-BAB7-0B04878EB32F}" type="presParOf" srcId="{DCE05CBF-2A72-4B71-9428-492863C22FB5}" destId="{7CCA6148-567F-4314-90E6-9AA9902F47D3}" srcOrd="1" destOrd="0" presId="urn:microsoft.com/office/officeart/2005/8/layout/hList1"/>
    <dgm:cxn modelId="{264BFFA2-C7AC-4F49-80BF-7F4DF54EECB5}" type="presParOf" srcId="{DCE05CBF-2A72-4B71-9428-492863C22FB5}" destId="{597C0E0E-737B-4EB0-A890-EC411FDE8802}" srcOrd="2" destOrd="0" presId="urn:microsoft.com/office/officeart/2005/8/layout/hList1"/>
    <dgm:cxn modelId="{1101FEFC-0AA9-41CE-8827-A007A92751E8}" type="presParOf" srcId="{597C0E0E-737B-4EB0-A890-EC411FDE8802}" destId="{6C2E4864-27B9-497B-A8CB-50E56402B92C}" srcOrd="0" destOrd="0" presId="urn:microsoft.com/office/officeart/2005/8/layout/hList1"/>
    <dgm:cxn modelId="{4AC53FA5-89C5-4BC2-AE54-FDACA2BFF826}" type="presParOf" srcId="{597C0E0E-737B-4EB0-A890-EC411FDE8802}" destId="{A314700C-2D01-466F-90D4-61B41B475BA7}" srcOrd="1" destOrd="0" presId="urn:microsoft.com/office/officeart/2005/8/layout/hList1"/>
    <dgm:cxn modelId="{BF10CCE6-3B4F-4215-8510-CEA405E90F8F}" type="presParOf" srcId="{DCE05CBF-2A72-4B71-9428-492863C22FB5}" destId="{A56D85E7-B093-46DC-A158-8AF78064B945}" srcOrd="3" destOrd="0" presId="urn:microsoft.com/office/officeart/2005/8/layout/hList1"/>
    <dgm:cxn modelId="{75134AC3-C33D-407C-B2E2-9FA222182420}" type="presParOf" srcId="{DCE05CBF-2A72-4B71-9428-492863C22FB5}" destId="{EF4FBCF2-41D3-491E-A6AC-0676F27F0970}" srcOrd="4" destOrd="0" presId="urn:microsoft.com/office/officeart/2005/8/layout/hList1"/>
    <dgm:cxn modelId="{0CBBEBA0-4E07-4C46-B252-24C5D6B6979D}" type="presParOf" srcId="{EF4FBCF2-41D3-491E-A6AC-0676F27F0970}" destId="{FE4282A4-C18F-4F87-9549-7ACB59ACEA79}" srcOrd="0" destOrd="0" presId="urn:microsoft.com/office/officeart/2005/8/layout/hList1"/>
    <dgm:cxn modelId="{704BF3BA-71EE-48B4-84B6-4F9DBCC9319C}" type="presParOf" srcId="{EF4FBCF2-41D3-491E-A6AC-0676F27F0970}" destId="{488DAABF-23BD-4561-B276-B4105B62B52D}" srcOrd="1" destOrd="0" presId="urn:microsoft.com/office/officeart/2005/8/layout/hList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22E1D5-BE69-4A00-8093-73C5D1CE324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57C373-9443-4A5A-A101-D6367384B6E9}">
      <dgm:prSet/>
      <dgm:spPr/>
      <dgm:t>
        <a:bodyPr/>
        <a:lstStyle/>
        <a:p>
          <a:r>
            <a:rPr lang="en-US" dirty="0">
              <a:solidFill>
                <a:schemeClr val="tx1"/>
              </a:solidFill>
              <a:latin typeface="Segoe UI" panose="020B0502040204020203" pitchFamily="34" charset="0"/>
              <a:cs typeface="Segoe UI" panose="020B0502040204020203" pitchFamily="34" charset="0"/>
            </a:rPr>
            <a:t>March 6</a:t>
          </a:r>
          <a:r>
            <a:rPr lang="en-US" dirty="0">
              <a:latin typeface="Segoe UI" panose="020B0502040204020203" pitchFamily="34" charset="0"/>
              <a:cs typeface="Segoe UI" panose="020B0502040204020203" pitchFamily="34" charset="0"/>
            </a:rPr>
            <a:t> </a:t>
          </a:r>
        </a:p>
      </dgm:t>
    </dgm:pt>
    <dgm:pt modelId="{612905D3-BD72-44F4-B34F-6A3D5D65A8BC}" type="parTrans" cxnId="{2226781B-BFFF-4B3C-BB20-070DADB6F260}">
      <dgm:prSet/>
      <dgm:spPr/>
      <dgm:t>
        <a:bodyPr/>
        <a:lstStyle/>
        <a:p>
          <a:endParaRPr lang="en-US"/>
        </a:p>
      </dgm:t>
    </dgm:pt>
    <dgm:pt modelId="{52137BC8-7F9C-4AD3-AD9C-920CCE6C2C36}" type="sibTrans" cxnId="{2226781B-BFFF-4B3C-BB20-070DADB6F260}">
      <dgm:prSet/>
      <dgm:spPr/>
      <dgm:t>
        <a:bodyPr/>
        <a:lstStyle/>
        <a:p>
          <a:endParaRPr lang="en-US"/>
        </a:p>
      </dgm:t>
    </dgm:pt>
    <dgm:pt modelId="{4E51BB80-6479-4117-A95E-DF01AF89F302}">
      <dgm:prSet custT="1"/>
      <dgm:spPr/>
      <dgm:t>
        <a:bodyPr/>
        <a:lstStyle/>
        <a:p>
          <a:r>
            <a:rPr lang="en-US" sz="2000" dirty="0">
              <a:latin typeface="Segoe UI" panose="020B0502040204020203" pitchFamily="34" charset="0"/>
              <a:cs typeface="Segoe UI" panose="020B0502040204020203" pitchFamily="34" charset="0"/>
              <a:hlinkClick xmlns:r="http://schemas.openxmlformats.org/officeDocument/2006/relationships" r:id="rId1"/>
            </a:rPr>
            <a:t>Mark </a:t>
          </a:r>
          <a:r>
            <a:rPr lang="en-US" sz="2000" dirty="0" err="1">
              <a:latin typeface="Segoe UI" panose="020B0502040204020203" pitchFamily="34" charset="0"/>
              <a:cs typeface="Segoe UI" panose="020B0502040204020203" pitchFamily="34" charset="0"/>
              <a:hlinkClick xmlns:r="http://schemas.openxmlformats.org/officeDocument/2006/relationships" r:id="rId1"/>
            </a:rPr>
            <a:t>McKechnie</a:t>
          </a:r>
          <a:endParaRPr lang="en-US" sz="2000" dirty="0">
            <a:latin typeface="Segoe UI" panose="020B0502040204020203" pitchFamily="34" charset="0"/>
            <a:cs typeface="Segoe UI" panose="020B0502040204020203" pitchFamily="34" charset="0"/>
          </a:endParaRPr>
        </a:p>
      </dgm:t>
    </dgm:pt>
    <dgm:pt modelId="{CEFE2C44-BAA5-47BB-93DD-DDEC6E5334EB}" type="parTrans" cxnId="{4661081D-6296-412E-AFD9-256A8CF31B40}">
      <dgm:prSet/>
      <dgm:spPr/>
      <dgm:t>
        <a:bodyPr/>
        <a:lstStyle/>
        <a:p>
          <a:endParaRPr lang="en-US"/>
        </a:p>
      </dgm:t>
    </dgm:pt>
    <dgm:pt modelId="{63BED866-7A57-4C37-8872-2BC9BABE8436}" type="sibTrans" cxnId="{4661081D-6296-412E-AFD9-256A8CF31B40}">
      <dgm:prSet/>
      <dgm:spPr/>
      <dgm:t>
        <a:bodyPr/>
        <a:lstStyle/>
        <a:p>
          <a:endParaRPr lang="en-US"/>
        </a:p>
      </dgm:t>
    </dgm:pt>
    <dgm:pt modelId="{F0DFE56D-126F-483D-BBF6-8A0AB9163837}">
      <dgm:prSet/>
      <dgm:spPr/>
      <dgm:t>
        <a:bodyPr/>
        <a:lstStyle/>
        <a:p>
          <a:r>
            <a:rPr lang="en-US" sz="1700" dirty="0">
              <a:latin typeface="Segoe UI" panose="020B0502040204020203" pitchFamily="34" charset="0"/>
              <a:cs typeface="Segoe UI" panose="020B0502040204020203" pitchFamily="34" charset="0"/>
            </a:rPr>
            <a:t>Using disaggregated data to identify and support vulnerable student groups</a:t>
          </a:r>
        </a:p>
      </dgm:t>
    </dgm:pt>
    <dgm:pt modelId="{784D0812-C542-4BDE-9ADD-22926A586B7A}" type="parTrans" cxnId="{A72E95FB-3EC9-44E6-8FED-E4F7D5797252}">
      <dgm:prSet/>
      <dgm:spPr/>
      <dgm:t>
        <a:bodyPr/>
        <a:lstStyle/>
        <a:p>
          <a:endParaRPr lang="en-US"/>
        </a:p>
      </dgm:t>
    </dgm:pt>
    <dgm:pt modelId="{4BAC3F5F-D812-4008-B90E-5829804D5E28}" type="sibTrans" cxnId="{A72E95FB-3EC9-44E6-8FED-E4F7D5797252}">
      <dgm:prSet/>
      <dgm:spPr/>
      <dgm:t>
        <a:bodyPr/>
        <a:lstStyle/>
        <a:p>
          <a:endParaRPr lang="en-US"/>
        </a:p>
      </dgm:t>
    </dgm:pt>
    <dgm:pt modelId="{E32F69EF-DDED-47A0-AC23-9B29A640F9C3}" type="pres">
      <dgm:prSet presAssocID="{DC22E1D5-BE69-4A00-8093-73C5D1CE3241}" presName="Name0" presStyleCnt="0">
        <dgm:presLayoutVars>
          <dgm:dir/>
          <dgm:animLvl val="lvl"/>
          <dgm:resizeHandles val="exact"/>
        </dgm:presLayoutVars>
      </dgm:prSet>
      <dgm:spPr/>
    </dgm:pt>
    <dgm:pt modelId="{88A19414-8F19-4D60-BC0C-11B39D0676F5}" type="pres">
      <dgm:prSet presAssocID="{C957C373-9443-4A5A-A101-D6367384B6E9}" presName="composite" presStyleCnt="0"/>
      <dgm:spPr/>
    </dgm:pt>
    <dgm:pt modelId="{0D936CD0-80AC-4B55-BC04-5174C992DD74}" type="pres">
      <dgm:prSet presAssocID="{C957C373-9443-4A5A-A101-D6367384B6E9}" presName="parTx" presStyleLbl="alignNode1" presStyleIdx="0" presStyleCnt="1">
        <dgm:presLayoutVars>
          <dgm:chMax val="0"/>
          <dgm:chPref val="0"/>
          <dgm:bulletEnabled val="1"/>
        </dgm:presLayoutVars>
      </dgm:prSet>
      <dgm:spPr/>
    </dgm:pt>
    <dgm:pt modelId="{C360E02F-0A11-4CA5-B971-32CF614CC487}" type="pres">
      <dgm:prSet presAssocID="{C957C373-9443-4A5A-A101-D6367384B6E9}" presName="desTx" presStyleLbl="alignAccFollowNode1" presStyleIdx="0" presStyleCnt="1">
        <dgm:presLayoutVars>
          <dgm:bulletEnabled val="1"/>
        </dgm:presLayoutVars>
      </dgm:prSet>
      <dgm:spPr/>
    </dgm:pt>
  </dgm:ptLst>
  <dgm:cxnLst>
    <dgm:cxn modelId="{2226781B-BFFF-4B3C-BB20-070DADB6F260}" srcId="{DC22E1D5-BE69-4A00-8093-73C5D1CE3241}" destId="{C957C373-9443-4A5A-A101-D6367384B6E9}" srcOrd="0" destOrd="0" parTransId="{612905D3-BD72-44F4-B34F-6A3D5D65A8BC}" sibTransId="{52137BC8-7F9C-4AD3-AD9C-920CCE6C2C36}"/>
    <dgm:cxn modelId="{4661081D-6296-412E-AFD9-256A8CF31B40}" srcId="{C957C373-9443-4A5A-A101-D6367384B6E9}" destId="{4E51BB80-6479-4117-A95E-DF01AF89F302}" srcOrd="0" destOrd="0" parTransId="{CEFE2C44-BAA5-47BB-93DD-DDEC6E5334EB}" sibTransId="{63BED866-7A57-4C37-8872-2BC9BABE8436}"/>
    <dgm:cxn modelId="{BB954742-3613-4AB9-84AF-DC9F65DFFD12}" type="presOf" srcId="{C957C373-9443-4A5A-A101-D6367384B6E9}" destId="{0D936CD0-80AC-4B55-BC04-5174C992DD74}" srcOrd="0" destOrd="0" presId="urn:microsoft.com/office/officeart/2005/8/layout/hList1"/>
    <dgm:cxn modelId="{C8013D70-C939-4EE9-BD69-7B52D237F0E1}" type="presOf" srcId="{F0DFE56D-126F-483D-BBF6-8A0AB9163837}" destId="{C360E02F-0A11-4CA5-B971-32CF614CC487}" srcOrd="0" destOrd="1" presId="urn:microsoft.com/office/officeart/2005/8/layout/hList1"/>
    <dgm:cxn modelId="{E002F17D-63F6-43E4-A09E-FDD4FB4C0127}" type="presOf" srcId="{4E51BB80-6479-4117-A95E-DF01AF89F302}" destId="{C360E02F-0A11-4CA5-B971-32CF614CC487}" srcOrd="0" destOrd="0" presId="urn:microsoft.com/office/officeart/2005/8/layout/hList1"/>
    <dgm:cxn modelId="{AE952A95-8FAC-41D2-98E3-95484C3CE1AE}" type="presOf" srcId="{DC22E1D5-BE69-4A00-8093-73C5D1CE3241}" destId="{E32F69EF-DDED-47A0-AC23-9B29A640F9C3}" srcOrd="0" destOrd="0" presId="urn:microsoft.com/office/officeart/2005/8/layout/hList1"/>
    <dgm:cxn modelId="{A72E95FB-3EC9-44E6-8FED-E4F7D5797252}" srcId="{C957C373-9443-4A5A-A101-D6367384B6E9}" destId="{F0DFE56D-126F-483D-BBF6-8A0AB9163837}" srcOrd="1" destOrd="0" parTransId="{784D0812-C542-4BDE-9ADD-22926A586B7A}" sibTransId="{4BAC3F5F-D812-4008-B90E-5829804D5E28}"/>
    <dgm:cxn modelId="{E3ADA346-E682-4965-A52D-E782D0A07341}" type="presParOf" srcId="{E32F69EF-DDED-47A0-AC23-9B29A640F9C3}" destId="{88A19414-8F19-4D60-BC0C-11B39D0676F5}" srcOrd="0" destOrd="0" presId="urn:microsoft.com/office/officeart/2005/8/layout/hList1"/>
    <dgm:cxn modelId="{AB6E4287-9592-4449-80D1-24CFC74CE33C}" type="presParOf" srcId="{88A19414-8F19-4D60-BC0C-11B39D0676F5}" destId="{0D936CD0-80AC-4B55-BC04-5174C992DD74}" srcOrd="0" destOrd="0" presId="urn:microsoft.com/office/officeart/2005/8/layout/hList1"/>
    <dgm:cxn modelId="{11351777-A1B2-4601-8A96-613FC9AEEE6A}" type="presParOf" srcId="{88A19414-8F19-4D60-BC0C-11B39D0676F5}" destId="{C360E02F-0A11-4CA5-B971-32CF614CC48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22E1D5-BE69-4A00-8093-73C5D1CE3241}"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BFB74D3-15D3-4635-A8F8-7410AC4319A4}">
      <dgm:prSet/>
      <dgm:spPr/>
      <dgm:t>
        <a:bodyPr/>
        <a:lstStyle/>
        <a:p>
          <a:r>
            <a:rPr lang="en-US" dirty="0">
              <a:latin typeface="Segoe UI" panose="020B0502040204020203" pitchFamily="34" charset="0"/>
              <a:cs typeface="Segoe UI" panose="020B0502040204020203" pitchFamily="34" charset="0"/>
            </a:rPr>
            <a:t>April 10</a:t>
          </a:r>
        </a:p>
      </dgm:t>
    </dgm:pt>
    <dgm:pt modelId="{9AC53B7B-3BD8-429C-B1EB-29572A5707D3}" type="parTrans" cxnId="{90E7FCDA-E847-41B5-9D97-91DC4BF075A4}">
      <dgm:prSet/>
      <dgm:spPr/>
      <dgm:t>
        <a:bodyPr/>
        <a:lstStyle/>
        <a:p>
          <a:endParaRPr lang="en-US">
            <a:latin typeface="Segoe UI" panose="020B0502040204020203" pitchFamily="34" charset="0"/>
            <a:cs typeface="Segoe UI" panose="020B0502040204020203" pitchFamily="34" charset="0"/>
          </a:endParaRPr>
        </a:p>
      </dgm:t>
    </dgm:pt>
    <dgm:pt modelId="{3E297584-05D9-4DD6-8599-667570E5D60E}" type="sibTrans" cxnId="{90E7FCDA-E847-41B5-9D97-91DC4BF075A4}">
      <dgm:prSet/>
      <dgm:spPr/>
      <dgm:t>
        <a:bodyPr/>
        <a:lstStyle/>
        <a:p>
          <a:endParaRPr lang="en-US">
            <a:latin typeface="Segoe UI" panose="020B0502040204020203" pitchFamily="34" charset="0"/>
            <a:cs typeface="Segoe UI" panose="020B0502040204020203" pitchFamily="34" charset="0"/>
          </a:endParaRPr>
        </a:p>
      </dgm:t>
    </dgm:pt>
    <dgm:pt modelId="{7BA75F3B-FE6D-420C-A65D-92FC4620838B}">
      <dgm:prSet/>
      <dgm:spPr/>
      <dgm:t>
        <a:bodyPr/>
        <a:lstStyle/>
        <a:p>
          <a:r>
            <a:rPr lang="en-US" dirty="0">
              <a:latin typeface="Segoe UI" panose="020B0502040204020203" pitchFamily="34" charset="0"/>
              <a:cs typeface="Segoe UI" panose="020B0502040204020203" pitchFamily="34" charset="0"/>
            </a:rPr>
            <a:t>May 8</a:t>
          </a:r>
        </a:p>
      </dgm:t>
    </dgm:pt>
    <dgm:pt modelId="{B482F418-0D4E-4A38-9829-DC1251019647}" type="parTrans" cxnId="{7AD630B3-A11A-4F93-999B-BB7855E81D1E}">
      <dgm:prSet/>
      <dgm:spPr/>
      <dgm:t>
        <a:bodyPr/>
        <a:lstStyle/>
        <a:p>
          <a:endParaRPr lang="en-US">
            <a:latin typeface="Segoe UI" panose="020B0502040204020203" pitchFamily="34" charset="0"/>
            <a:cs typeface="Segoe UI" panose="020B0502040204020203" pitchFamily="34" charset="0"/>
          </a:endParaRPr>
        </a:p>
      </dgm:t>
    </dgm:pt>
    <dgm:pt modelId="{4CB8D388-4716-4223-A3CE-AF915007BAE5}" type="sibTrans" cxnId="{7AD630B3-A11A-4F93-999B-BB7855E81D1E}">
      <dgm:prSet/>
      <dgm:spPr/>
      <dgm:t>
        <a:bodyPr/>
        <a:lstStyle/>
        <a:p>
          <a:endParaRPr lang="en-US">
            <a:latin typeface="Segoe UI" panose="020B0502040204020203" pitchFamily="34" charset="0"/>
            <a:cs typeface="Segoe UI" panose="020B0502040204020203" pitchFamily="34" charset="0"/>
          </a:endParaRPr>
        </a:p>
      </dgm:t>
    </dgm:pt>
    <dgm:pt modelId="{DB834C29-F86F-470D-860C-4629870DC192}">
      <dgm:prSet/>
      <dgm:spPr/>
      <dgm:t>
        <a:bodyPr/>
        <a:lstStyle/>
        <a:p>
          <a:r>
            <a:rPr lang="en-US" dirty="0">
              <a:latin typeface="Segoe UI" panose="020B0502040204020203" pitchFamily="34" charset="0"/>
              <a:cs typeface="Segoe UI" panose="020B0502040204020203" pitchFamily="34" charset="0"/>
              <a:hlinkClick xmlns:r="http://schemas.openxmlformats.org/officeDocument/2006/relationships" r:id="rId1"/>
            </a:rPr>
            <a:t>Rhonda </a:t>
          </a:r>
          <a:r>
            <a:rPr lang="en-US" dirty="0" err="1">
              <a:latin typeface="Segoe UI" panose="020B0502040204020203" pitchFamily="34" charset="0"/>
              <a:cs typeface="Segoe UI" panose="020B0502040204020203" pitchFamily="34" charset="0"/>
              <a:hlinkClick xmlns:r="http://schemas.openxmlformats.org/officeDocument/2006/relationships" r:id="rId1"/>
            </a:rPr>
            <a:t>Nese</a:t>
          </a:r>
          <a:endParaRPr lang="en-US" dirty="0">
            <a:latin typeface="Segoe UI" panose="020B0502040204020203" pitchFamily="34" charset="0"/>
            <a:cs typeface="Segoe UI" panose="020B0502040204020203" pitchFamily="34" charset="0"/>
          </a:endParaRPr>
        </a:p>
      </dgm:t>
    </dgm:pt>
    <dgm:pt modelId="{0E51423A-CAF0-4A23-85DD-88DFE23BC5F8}" type="parTrans" cxnId="{066F09D7-4552-4F84-9A73-A2A08CF6C63D}">
      <dgm:prSet/>
      <dgm:spPr/>
      <dgm:t>
        <a:bodyPr/>
        <a:lstStyle/>
        <a:p>
          <a:endParaRPr lang="en-US">
            <a:latin typeface="Segoe UI" panose="020B0502040204020203" pitchFamily="34" charset="0"/>
            <a:cs typeface="Segoe UI" panose="020B0502040204020203" pitchFamily="34" charset="0"/>
          </a:endParaRPr>
        </a:p>
      </dgm:t>
    </dgm:pt>
    <dgm:pt modelId="{7C7712FC-E6FD-4CD2-ABA1-283DD2B19DC9}" type="sibTrans" cxnId="{066F09D7-4552-4F84-9A73-A2A08CF6C63D}">
      <dgm:prSet/>
      <dgm:spPr/>
      <dgm:t>
        <a:bodyPr/>
        <a:lstStyle/>
        <a:p>
          <a:endParaRPr lang="en-US">
            <a:latin typeface="Segoe UI" panose="020B0502040204020203" pitchFamily="34" charset="0"/>
            <a:cs typeface="Segoe UI" panose="020B0502040204020203" pitchFamily="34" charset="0"/>
          </a:endParaRPr>
        </a:p>
      </dgm:t>
    </dgm:pt>
    <dgm:pt modelId="{B38FC830-2590-421D-86F5-0C2C709C9043}">
      <dgm:prSet/>
      <dgm:spPr/>
      <dgm:t>
        <a:bodyPr/>
        <a:lstStyle/>
        <a:p>
          <a:r>
            <a:rPr lang="en-US" dirty="0">
              <a:latin typeface="Segoe UI" panose="020B0502040204020203" pitchFamily="34" charset="0"/>
              <a:cs typeface="Segoe UI" panose="020B0502040204020203" pitchFamily="34" charset="0"/>
            </a:rPr>
            <a:t>Providing alternatives to exclusion</a:t>
          </a:r>
        </a:p>
      </dgm:t>
    </dgm:pt>
    <dgm:pt modelId="{D21F140F-1FB4-4E86-B09F-E1F8875049BD}" type="parTrans" cxnId="{8A0054AA-4781-4425-BEDE-BA1635FE668B}">
      <dgm:prSet/>
      <dgm:spPr/>
      <dgm:t>
        <a:bodyPr/>
        <a:lstStyle/>
        <a:p>
          <a:endParaRPr lang="en-US">
            <a:latin typeface="Segoe UI" panose="020B0502040204020203" pitchFamily="34" charset="0"/>
            <a:cs typeface="Segoe UI" panose="020B0502040204020203" pitchFamily="34" charset="0"/>
          </a:endParaRPr>
        </a:p>
      </dgm:t>
    </dgm:pt>
    <dgm:pt modelId="{4944DE39-03E3-4A44-9347-BB8DCE08AB6E}" type="sibTrans" cxnId="{8A0054AA-4781-4425-BEDE-BA1635FE668B}">
      <dgm:prSet/>
      <dgm:spPr/>
      <dgm:t>
        <a:bodyPr/>
        <a:lstStyle/>
        <a:p>
          <a:endParaRPr lang="en-US">
            <a:latin typeface="Segoe UI" panose="020B0502040204020203" pitchFamily="34" charset="0"/>
            <a:cs typeface="Segoe UI" panose="020B0502040204020203" pitchFamily="34" charset="0"/>
          </a:endParaRPr>
        </a:p>
      </dgm:t>
    </dgm:pt>
    <dgm:pt modelId="{8D056A2B-4804-4B02-A057-EE5D0ABDB7CC}">
      <dgm:prSet/>
      <dgm:spPr/>
      <dgm:t>
        <a:bodyPr/>
        <a:lstStyle/>
        <a:p>
          <a:r>
            <a:rPr lang="en-US" dirty="0">
              <a:latin typeface="Segoe UI" panose="020B0502040204020203" pitchFamily="34" charset="0"/>
              <a:cs typeface="Segoe UI" panose="020B0502040204020203" pitchFamily="34" charset="0"/>
              <a:hlinkClick xmlns:r="http://schemas.openxmlformats.org/officeDocument/2006/relationships" r:id="rId2"/>
            </a:rPr>
            <a:t>Devon Minch</a:t>
          </a:r>
          <a:endParaRPr lang="en-US" dirty="0">
            <a:latin typeface="Segoe UI" panose="020B0502040204020203" pitchFamily="34" charset="0"/>
            <a:cs typeface="Segoe UI" panose="020B0502040204020203" pitchFamily="34" charset="0"/>
          </a:endParaRPr>
        </a:p>
      </dgm:t>
    </dgm:pt>
    <dgm:pt modelId="{BAEB58AB-3C6B-4344-979D-4EBBD54399CC}" type="parTrans" cxnId="{CEB3DF73-6225-4E29-8A37-94BA87DD287A}">
      <dgm:prSet/>
      <dgm:spPr/>
      <dgm:t>
        <a:bodyPr/>
        <a:lstStyle/>
        <a:p>
          <a:endParaRPr lang="en-US">
            <a:latin typeface="Segoe UI" panose="020B0502040204020203" pitchFamily="34" charset="0"/>
            <a:cs typeface="Segoe UI" panose="020B0502040204020203" pitchFamily="34" charset="0"/>
          </a:endParaRPr>
        </a:p>
      </dgm:t>
    </dgm:pt>
    <dgm:pt modelId="{284780F2-D093-4F2A-9420-C723BFA58867}" type="sibTrans" cxnId="{CEB3DF73-6225-4E29-8A37-94BA87DD287A}">
      <dgm:prSet/>
      <dgm:spPr/>
      <dgm:t>
        <a:bodyPr/>
        <a:lstStyle/>
        <a:p>
          <a:endParaRPr lang="en-US">
            <a:latin typeface="Segoe UI" panose="020B0502040204020203" pitchFamily="34" charset="0"/>
            <a:cs typeface="Segoe UI" panose="020B0502040204020203" pitchFamily="34" charset="0"/>
          </a:endParaRPr>
        </a:p>
      </dgm:t>
    </dgm:pt>
    <dgm:pt modelId="{D6EF2DF0-B867-4411-8B1A-DD67FFC25E2A}">
      <dgm:prSet/>
      <dgm:spPr/>
      <dgm:t>
        <a:bodyPr/>
        <a:lstStyle/>
        <a:p>
          <a:r>
            <a:rPr lang="en-US" dirty="0">
              <a:latin typeface="Segoe UI" panose="020B0502040204020203" pitchFamily="34" charset="0"/>
              <a:cs typeface="Segoe UI" panose="020B0502040204020203" pitchFamily="34" charset="0"/>
            </a:rPr>
            <a:t>Engaging Families in MTSS</a:t>
          </a:r>
        </a:p>
      </dgm:t>
    </dgm:pt>
    <dgm:pt modelId="{836AC1BF-E62D-4018-913F-4CA1033A334C}" type="parTrans" cxnId="{23AEA234-8281-4B76-85FE-C7C3ED282FCB}">
      <dgm:prSet/>
      <dgm:spPr/>
      <dgm:t>
        <a:bodyPr/>
        <a:lstStyle/>
        <a:p>
          <a:endParaRPr lang="en-US">
            <a:latin typeface="Segoe UI" panose="020B0502040204020203" pitchFamily="34" charset="0"/>
            <a:cs typeface="Segoe UI" panose="020B0502040204020203" pitchFamily="34" charset="0"/>
          </a:endParaRPr>
        </a:p>
      </dgm:t>
    </dgm:pt>
    <dgm:pt modelId="{54DAF1AF-1391-4BD7-849E-1215EA5E7F87}" type="sibTrans" cxnId="{23AEA234-8281-4B76-85FE-C7C3ED282FCB}">
      <dgm:prSet/>
      <dgm:spPr/>
      <dgm:t>
        <a:bodyPr/>
        <a:lstStyle/>
        <a:p>
          <a:endParaRPr lang="en-US">
            <a:latin typeface="Segoe UI" panose="020B0502040204020203" pitchFamily="34" charset="0"/>
            <a:cs typeface="Segoe UI" panose="020B0502040204020203" pitchFamily="34" charset="0"/>
          </a:endParaRPr>
        </a:p>
      </dgm:t>
    </dgm:pt>
    <dgm:pt modelId="{E32F69EF-DDED-47A0-AC23-9B29A640F9C3}" type="pres">
      <dgm:prSet presAssocID="{DC22E1D5-BE69-4A00-8093-73C5D1CE3241}" presName="Name0" presStyleCnt="0">
        <dgm:presLayoutVars>
          <dgm:dir/>
          <dgm:animLvl val="lvl"/>
          <dgm:resizeHandles val="exact"/>
        </dgm:presLayoutVars>
      </dgm:prSet>
      <dgm:spPr/>
    </dgm:pt>
    <dgm:pt modelId="{17FCA9CA-9D3C-4479-8267-2F915D0229BB}" type="pres">
      <dgm:prSet presAssocID="{0BFB74D3-15D3-4635-A8F8-7410AC4319A4}" presName="composite" presStyleCnt="0"/>
      <dgm:spPr/>
    </dgm:pt>
    <dgm:pt modelId="{98651130-9665-4202-95C0-1F5B95E5B14A}" type="pres">
      <dgm:prSet presAssocID="{0BFB74D3-15D3-4635-A8F8-7410AC4319A4}" presName="parTx" presStyleLbl="alignNode1" presStyleIdx="0" presStyleCnt="2">
        <dgm:presLayoutVars>
          <dgm:chMax val="0"/>
          <dgm:chPref val="0"/>
          <dgm:bulletEnabled val="1"/>
        </dgm:presLayoutVars>
      </dgm:prSet>
      <dgm:spPr/>
    </dgm:pt>
    <dgm:pt modelId="{BFCCFFA3-DBB0-4FFE-8D90-D827736CA46F}" type="pres">
      <dgm:prSet presAssocID="{0BFB74D3-15D3-4635-A8F8-7410AC4319A4}" presName="desTx" presStyleLbl="alignAccFollowNode1" presStyleIdx="0" presStyleCnt="2">
        <dgm:presLayoutVars>
          <dgm:bulletEnabled val="1"/>
        </dgm:presLayoutVars>
      </dgm:prSet>
      <dgm:spPr/>
    </dgm:pt>
    <dgm:pt modelId="{8EE4D955-F032-4D10-8F5A-38204146C65A}" type="pres">
      <dgm:prSet presAssocID="{3E297584-05D9-4DD6-8599-667570E5D60E}" presName="space" presStyleCnt="0"/>
      <dgm:spPr/>
    </dgm:pt>
    <dgm:pt modelId="{A7A2BF96-EBA7-4A98-AD56-5609D8F4B9DA}" type="pres">
      <dgm:prSet presAssocID="{7BA75F3B-FE6D-420C-A65D-92FC4620838B}" presName="composite" presStyleCnt="0"/>
      <dgm:spPr/>
    </dgm:pt>
    <dgm:pt modelId="{ED989A41-2264-4B88-871B-33C8AEB95C98}" type="pres">
      <dgm:prSet presAssocID="{7BA75F3B-FE6D-420C-A65D-92FC4620838B}" presName="parTx" presStyleLbl="alignNode1" presStyleIdx="1" presStyleCnt="2">
        <dgm:presLayoutVars>
          <dgm:chMax val="0"/>
          <dgm:chPref val="0"/>
          <dgm:bulletEnabled val="1"/>
        </dgm:presLayoutVars>
      </dgm:prSet>
      <dgm:spPr/>
    </dgm:pt>
    <dgm:pt modelId="{5FF2F02A-F2FF-4B53-9A0E-8C6ED1E9630C}" type="pres">
      <dgm:prSet presAssocID="{7BA75F3B-FE6D-420C-A65D-92FC4620838B}" presName="desTx" presStyleLbl="alignAccFollowNode1" presStyleIdx="1" presStyleCnt="2">
        <dgm:presLayoutVars>
          <dgm:bulletEnabled val="1"/>
        </dgm:presLayoutVars>
      </dgm:prSet>
      <dgm:spPr/>
    </dgm:pt>
  </dgm:ptLst>
  <dgm:cxnLst>
    <dgm:cxn modelId="{C0D3B915-405B-42FA-A870-43FD785937E5}" type="presOf" srcId="{0BFB74D3-15D3-4635-A8F8-7410AC4319A4}" destId="{98651130-9665-4202-95C0-1F5B95E5B14A}" srcOrd="0" destOrd="0" presId="urn:microsoft.com/office/officeart/2005/8/layout/hList1"/>
    <dgm:cxn modelId="{A5E85629-B39F-451C-B288-FE81E9D27B7A}" type="presOf" srcId="{DB834C29-F86F-470D-860C-4629870DC192}" destId="{BFCCFFA3-DBB0-4FFE-8D90-D827736CA46F}" srcOrd="0" destOrd="0" presId="urn:microsoft.com/office/officeart/2005/8/layout/hList1"/>
    <dgm:cxn modelId="{23AEA234-8281-4B76-85FE-C7C3ED282FCB}" srcId="{7BA75F3B-FE6D-420C-A65D-92FC4620838B}" destId="{D6EF2DF0-B867-4411-8B1A-DD67FFC25E2A}" srcOrd="1" destOrd="0" parTransId="{836AC1BF-E62D-4018-913F-4CA1033A334C}" sibTransId="{54DAF1AF-1391-4BD7-849E-1215EA5E7F87}"/>
    <dgm:cxn modelId="{2289AE6A-737D-4397-B421-50A840F56E7B}" type="presOf" srcId="{8D056A2B-4804-4B02-A057-EE5D0ABDB7CC}" destId="{5FF2F02A-F2FF-4B53-9A0E-8C6ED1E9630C}" srcOrd="0" destOrd="0" presId="urn:microsoft.com/office/officeart/2005/8/layout/hList1"/>
    <dgm:cxn modelId="{CEB3DF73-6225-4E29-8A37-94BA87DD287A}" srcId="{7BA75F3B-FE6D-420C-A65D-92FC4620838B}" destId="{8D056A2B-4804-4B02-A057-EE5D0ABDB7CC}" srcOrd="0" destOrd="0" parTransId="{BAEB58AB-3C6B-4344-979D-4EBBD54399CC}" sibTransId="{284780F2-D093-4F2A-9420-C723BFA58867}"/>
    <dgm:cxn modelId="{AE952A95-8FAC-41D2-98E3-95484C3CE1AE}" type="presOf" srcId="{DC22E1D5-BE69-4A00-8093-73C5D1CE3241}" destId="{E32F69EF-DDED-47A0-AC23-9B29A640F9C3}" srcOrd="0" destOrd="0" presId="urn:microsoft.com/office/officeart/2005/8/layout/hList1"/>
    <dgm:cxn modelId="{70D838A1-2CD4-4597-813E-6CF47E1E76DD}" type="presOf" srcId="{B38FC830-2590-421D-86F5-0C2C709C9043}" destId="{BFCCFFA3-DBB0-4FFE-8D90-D827736CA46F}" srcOrd="0" destOrd="1" presId="urn:microsoft.com/office/officeart/2005/8/layout/hList1"/>
    <dgm:cxn modelId="{8A0054AA-4781-4425-BEDE-BA1635FE668B}" srcId="{0BFB74D3-15D3-4635-A8F8-7410AC4319A4}" destId="{B38FC830-2590-421D-86F5-0C2C709C9043}" srcOrd="1" destOrd="0" parTransId="{D21F140F-1FB4-4E86-B09F-E1F8875049BD}" sibTransId="{4944DE39-03E3-4A44-9347-BB8DCE08AB6E}"/>
    <dgm:cxn modelId="{7AD630B3-A11A-4F93-999B-BB7855E81D1E}" srcId="{DC22E1D5-BE69-4A00-8093-73C5D1CE3241}" destId="{7BA75F3B-FE6D-420C-A65D-92FC4620838B}" srcOrd="1" destOrd="0" parTransId="{B482F418-0D4E-4A38-9829-DC1251019647}" sibTransId="{4CB8D388-4716-4223-A3CE-AF915007BAE5}"/>
    <dgm:cxn modelId="{FBE53AB7-751C-4ACC-9BEE-2D04C7996DF0}" type="presOf" srcId="{D6EF2DF0-B867-4411-8B1A-DD67FFC25E2A}" destId="{5FF2F02A-F2FF-4B53-9A0E-8C6ED1E9630C}" srcOrd="0" destOrd="1" presId="urn:microsoft.com/office/officeart/2005/8/layout/hList1"/>
    <dgm:cxn modelId="{271A2EC5-8677-47AF-AEE1-0447788BFFD3}" type="presOf" srcId="{7BA75F3B-FE6D-420C-A65D-92FC4620838B}" destId="{ED989A41-2264-4B88-871B-33C8AEB95C98}" srcOrd="0" destOrd="0" presId="urn:microsoft.com/office/officeart/2005/8/layout/hList1"/>
    <dgm:cxn modelId="{066F09D7-4552-4F84-9A73-A2A08CF6C63D}" srcId="{0BFB74D3-15D3-4635-A8F8-7410AC4319A4}" destId="{DB834C29-F86F-470D-860C-4629870DC192}" srcOrd="0" destOrd="0" parTransId="{0E51423A-CAF0-4A23-85DD-88DFE23BC5F8}" sibTransId="{7C7712FC-E6FD-4CD2-ABA1-283DD2B19DC9}"/>
    <dgm:cxn modelId="{90E7FCDA-E847-41B5-9D97-91DC4BF075A4}" srcId="{DC22E1D5-BE69-4A00-8093-73C5D1CE3241}" destId="{0BFB74D3-15D3-4635-A8F8-7410AC4319A4}" srcOrd="0" destOrd="0" parTransId="{9AC53B7B-3BD8-429C-B1EB-29572A5707D3}" sibTransId="{3E297584-05D9-4DD6-8599-667570E5D60E}"/>
    <dgm:cxn modelId="{9D4D9E05-8676-48AA-BAA5-0F62AFC9E8EF}" type="presParOf" srcId="{E32F69EF-DDED-47A0-AC23-9B29A640F9C3}" destId="{17FCA9CA-9D3C-4479-8267-2F915D0229BB}" srcOrd="0" destOrd="0" presId="urn:microsoft.com/office/officeart/2005/8/layout/hList1"/>
    <dgm:cxn modelId="{8C5E9347-8D0C-43DC-A8E0-25B1E09A196D}" type="presParOf" srcId="{17FCA9CA-9D3C-4479-8267-2F915D0229BB}" destId="{98651130-9665-4202-95C0-1F5B95E5B14A}" srcOrd="0" destOrd="0" presId="urn:microsoft.com/office/officeart/2005/8/layout/hList1"/>
    <dgm:cxn modelId="{84C57304-0653-45E9-B6A2-B3B1E55DF770}" type="presParOf" srcId="{17FCA9CA-9D3C-4479-8267-2F915D0229BB}" destId="{BFCCFFA3-DBB0-4FFE-8D90-D827736CA46F}" srcOrd="1" destOrd="0" presId="urn:microsoft.com/office/officeart/2005/8/layout/hList1"/>
    <dgm:cxn modelId="{A56F5968-5409-462D-BA79-78002C5A2B87}" type="presParOf" srcId="{E32F69EF-DDED-47A0-AC23-9B29A640F9C3}" destId="{8EE4D955-F032-4D10-8F5A-38204146C65A}" srcOrd="1" destOrd="0" presId="urn:microsoft.com/office/officeart/2005/8/layout/hList1"/>
    <dgm:cxn modelId="{E81D901F-9766-49B5-851E-9C0E9025CDC6}" type="presParOf" srcId="{E32F69EF-DDED-47A0-AC23-9B29A640F9C3}" destId="{A7A2BF96-EBA7-4A98-AD56-5609D8F4B9DA}" srcOrd="2" destOrd="0" presId="urn:microsoft.com/office/officeart/2005/8/layout/hList1"/>
    <dgm:cxn modelId="{FA349F35-8B51-4541-B836-CAAE4F7413E5}" type="presParOf" srcId="{A7A2BF96-EBA7-4A98-AD56-5609D8F4B9DA}" destId="{ED989A41-2264-4B88-871B-33C8AEB95C98}" srcOrd="0" destOrd="0" presId="urn:microsoft.com/office/officeart/2005/8/layout/hList1"/>
    <dgm:cxn modelId="{3DB53939-ABA2-48D4-8378-5ABD0B23BFDB}" type="presParOf" srcId="{A7A2BF96-EBA7-4A98-AD56-5609D8F4B9DA}" destId="{5FF2F02A-F2FF-4B53-9A0E-8C6ED1E9630C}"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695B65-FDE1-4DF8-B5F8-7D525BE1063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F3C9270-8DBC-411D-9AC4-ED424300FF60}">
      <dgm:prSet phldrT="[Text]" custT="1"/>
      <dgm:spPr/>
      <dgm:t>
        <a:bodyPr/>
        <a:lstStyle/>
        <a:p>
          <a:r>
            <a:rPr lang="en-US" sz="1400" b="1" dirty="0">
              <a:latin typeface="Segoe UI" panose="020B0502040204020203" pitchFamily="34" charset="0"/>
              <a:cs typeface="Segoe UI" panose="020B0502040204020203" pitchFamily="34" charset="0"/>
            </a:rPr>
            <a:t>Kefi Andersen</a:t>
          </a:r>
        </a:p>
        <a:p>
          <a:r>
            <a:rPr lang="en-US" sz="1400" dirty="0">
              <a:latin typeface="Segoe UI" panose="020B0502040204020203" pitchFamily="34" charset="0"/>
              <a:cs typeface="Segoe UI" panose="020B0502040204020203" pitchFamily="34" charset="0"/>
            </a:rPr>
            <a:t>Graduation Equity Program Supervisor </a:t>
          </a:r>
        </a:p>
        <a:p>
          <a:r>
            <a:rPr lang="en-US" sz="1400" dirty="0">
              <a:latin typeface="Segoe UI" panose="020B0502040204020203" pitchFamily="34" charset="0"/>
              <a:cs typeface="Segoe UI" panose="020B0502040204020203" pitchFamily="34" charset="0"/>
            </a:rPr>
            <a:t>OSPI</a:t>
          </a:r>
        </a:p>
      </dgm:t>
    </dgm:pt>
    <dgm:pt modelId="{1D621407-9426-431C-8173-A20E28A57B05}" type="par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16ABE93A-9743-423F-BADC-0BD7DAD0B960}" type="sib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59C24762-D9F8-48FF-AB21-1BA3C4624DFB}">
      <dgm:prSet phldrT="[Text]" custT="1"/>
      <dgm:spPr/>
      <dgm:t>
        <a:bodyPr/>
        <a:lstStyle/>
        <a:p>
          <a:r>
            <a:rPr lang="en-US" sz="1400" b="1" dirty="0">
              <a:latin typeface="Segoe UI" panose="020B0502040204020203" pitchFamily="34" charset="0"/>
              <a:cs typeface="Segoe UI" panose="020B0502040204020203" pitchFamily="34" charset="0"/>
            </a:rPr>
            <a:t>Paula </a:t>
          </a:r>
          <a:r>
            <a:rPr lang="en-US" sz="1400" b="1" dirty="0" err="1">
              <a:latin typeface="Segoe UI" panose="020B0502040204020203" pitchFamily="34" charset="0"/>
              <a:cs typeface="Segoe UI" panose="020B0502040204020203" pitchFamily="34" charset="0"/>
            </a:rPr>
            <a:t>Kitzke</a:t>
          </a:r>
          <a:r>
            <a:rPr lang="en-US" sz="1400" b="1" dirty="0">
              <a:latin typeface="Segoe UI" panose="020B0502040204020203" pitchFamily="34" charset="0"/>
              <a:cs typeface="Segoe UI" panose="020B0502040204020203" pitchFamily="34" charset="0"/>
            </a:rPr>
            <a:t> </a:t>
          </a:r>
        </a:p>
        <a:p>
          <a:r>
            <a:rPr lang="en-US" sz="1400" dirty="0"/>
            <a:t>Program Review Supervisor</a:t>
          </a:r>
        </a:p>
        <a:p>
          <a:r>
            <a:rPr lang="en-US" sz="1400" dirty="0">
              <a:latin typeface="Segoe UI" panose="020B0502040204020203" pitchFamily="34" charset="0"/>
              <a:cs typeface="Segoe UI" panose="020B0502040204020203" pitchFamily="34" charset="0"/>
            </a:rPr>
            <a:t>OSPI</a:t>
          </a:r>
        </a:p>
      </dgm:t>
    </dgm:pt>
    <dgm:pt modelId="{8C2ED385-6C98-4CFC-A8D1-648C3B9A8B27}" type="parTrans" cxnId="{0643EBD7-B797-452F-ADB3-EE1B0C317563}">
      <dgm:prSet/>
      <dgm:spPr/>
      <dgm:t>
        <a:bodyPr/>
        <a:lstStyle/>
        <a:p>
          <a:endParaRPr lang="en-US"/>
        </a:p>
      </dgm:t>
    </dgm:pt>
    <dgm:pt modelId="{DED0DBC0-83CB-4D40-9224-313222E6D220}" type="sibTrans" cxnId="{0643EBD7-B797-452F-ADB3-EE1B0C317563}">
      <dgm:prSet/>
      <dgm:spPr/>
      <dgm:t>
        <a:bodyPr/>
        <a:lstStyle/>
        <a:p>
          <a:endParaRPr lang="en-US"/>
        </a:p>
      </dgm:t>
    </dgm:pt>
    <dgm:pt modelId="{E1B23E9F-3F71-41DD-9D9D-7385C3159B90}">
      <dgm:prSet phldrT="[Text]" custT="1"/>
      <dgm:spPr/>
      <dgm:t>
        <a:bodyPr/>
        <a:lstStyle/>
        <a:p>
          <a:r>
            <a:rPr lang="en-US" sz="1400" b="1" dirty="0">
              <a:latin typeface="Segoe UI" panose="020B0502040204020203" pitchFamily="34" charset="0"/>
              <a:cs typeface="Segoe UI" panose="020B0502040204020203" pitchFamily="34" charset="0"/>
            </a:rPr>
            <a:t>Christina Reeves</a:t>
          </a:r>
        </a:p>
        <a:p>
          <a:r>
            <a:rPr lang="en-US" sz="1400" dirty="0">
              <a:latin typeface="Segoe UI" panose="020B0502040204020203" pitchFamily="34" charset="0"/>
              <a:cs typeface="Segoe UI" panose="020B0502040204020203" pitchFamily="34" charset="0"/>
            </a:rPr>
            <a:t>Teacher</a:t>
          </a:r>
        </a:p>
        <a:p>
          <a:r>
            <a:rPr lang="en-US" sz="1400" dirty="0">
              <a:latin typeface="Segoe UI" panose="020B0502040204020203" pitchFamily="34" charset="0"/>
              <a:cs typeface="Segoe UI" panose="020B0502040204020203" pitchFamily="34" charset="0"/>
            </a:rPr>
            <a:t>RA Long</a:t>
          </a:r>
        </a:p>
        <a:p>
          <a:r>
            <a:rPr lang="en-US" sz="1400" dirty="0">
              <a:latin typeface="Segoe UI" panose="020B0502040204020203" pitchFamily="34" charset="0"/>
              <a:cs typeface="Segoe UI" panose="020B0502040204020203" pitchFamily="34" charset="0"/>
            </a:rPr>
            <a:t>Longview School District</a:t>
          </a:r>
        </a:p>
      </dgm:t>
    </dgm:pt>
    <dgm:pt modelId="{97017F88-58A0-44F6-982A-A6600D0D043D}" type="parTrans" cxnId="{748818BD-5B54-4875-A6D1-F43FE5CFCC7B}">
      <dgm:prSet/>
      <dgm:spPr/>
      <dgm:t>
        <a:bodyPr/>
        <a:lstStyle/>
        <a:p>
          <a:endParaRPr lang="en-US"/>
        </a:p>
      </dgm:t>
    </dgm:pt>
    <dgm:pt modelId="{9C4353A7-415A-41F9-8211-F01922DE1B4C}" type="sibTrans" cxnId="{748818BD-5B54-4875-A6D1-F43FE5CFCC7B}">
      <dgm:prSet/>
      <dgm:spPr/>
      <dgm:t>
        <a:bodyPr/>
        <a:lstStyle/>
        <a:p>
          <a:endParaRPr lang="en-US"/>
        </a:p>
      </dgm:t>
    </dgm:pt>
    <dgm:pt modelId="{38306E64-510E-4CB2-8138-12ABBF2877AD}">
      <dgm:prSet phldrT="[Text]" custT="1"/>
      <dgm:spPr/>
      <dgm:t>
        <a:bodyPr/>
        <a:lstStyle/>
        <a:p>
          <a:r>
            <a:rPr lang="en-US" sz="1400" b="1" dirty="0">
              <a:latin typeface="Segoe UI" panose="020B0502040204020203" pitchFamily="34" charset="0"/>
              <a:cs typeface="Segoe UI" panose="020B0502040204020203" pitchFamily="34" charset="0"/>
            </a:rPr>
            <a:t>Lacey Griffiths</a:t>
          </a:r>
        </a:p>
        <a:p>
          <a:r>
            <a:rPr lang="en-US" sz="1400" dirty="0">
              <a:latin typeface="Segoe UI" panose="020B0502040204020203" pitchFamily="34" charset="0"/>
              <a:cs typeface="Segoe UI" panose="020B0502040204020203" pitchFamily="34" charset="0"/>
            </a:rPr>
            <a:t>Assistant Principal</a:t>
          </a:r>
        </a:p>
        <a:p>
          <a:r>
            <a:rPr lang="en-US" sz="1400" dirty="0">
              <a:latin typeface="Segoe UI" panose="020B0502040204020203" pitchFamily="34" charset="0"/>
              <a:cs typeface="Segoe UI" panose="020B0502040204020203" pitchFamily="34" charset="0"/>
            </a:rPr>
            <a:t>RA Long</a:t>
          </a:r>
        </a:p>
        <a:p>
          <a:r>
            <a:rPr lang="en-US" sz="1400" dirty="0">
              <a:latin typeface="Segoe UI" panose="020B0502040204020203" pitchFamily="34" charset="0"/>
              <a:cs typeface="Segoe UI" panose="020B0502040204020203" pitchFamily="34" charset="0"/>
            </a:rPr>
            <a:t>Longview School District</a:t>
          </a:r>
        </a:p>
      </dgm:t>
    </dgm:pt>
    <dgm:pt modelId="{D9457F0C-0000-49C3-9EFF-D8C33F7D92AA}" type="parTrans" cxnId="{5DF45BCB-ABA4-459D-9C15-076C1AB624E8}">
      <dgm:prSet/>
      <dgm:spPr/>
      <dgm:t>
        <a:bodyPr/>
        <a:lstStyle/>
        <a:p>
          <a:endParaRPr lang="en-US"/>
        </a:p>
      </dgm:t>
    </dgm:pt>
    <dgm:pt modelId="{F590E81E-2EED-493E-BD64-9FD03B29B8E7}" type="sibTrans" cxnId="{5DF45BCB-ABA4-459D-9C15-076C1AB624E8}">
      <dgm:prSet/>
      <dgm:spPr/>
      <dgm:t>
        <a:bodyPr/>
        <a:lstStyle/>
        <a:p>
          <a:endParaRPr lang="en-US"/>
        </a:p>
      </dgm:t>
    </dgm:pt>
    <dgm:pt modelId="{8D05FA97-076B-4CB8-8C7B-8639850DA89B}">
      <dgm:prSet phldrT="[Text]" custT="1"/>
      <dgm:spPr/>
      <dgm:t>
        <a:bodyPr/>
        <a:lstStyle/>
        <a:p>
          <a:r>
            <a:rPr lang="en-US" sz="1400" b="1" dirty="0">
              <a:latin typeface="Segoe UI" panose="020B0502040204020203" pitchFamily="34" charset="0"/>
              <a:cs typeface="Segoe UI" panose="020B0502040204020203" pitchFamily="34" charset="0"/>
            </a:rPr>
            <a:t>Nick French</a:t>
          </a:r>
        </a:p>
        <a:p>
          <a:r>
            <a:rPr lang="en-US" sz="1400" dirty="0">
              <a:latin typeface="Segoe UI" panose="020B0502040204020203" pitchFamily="34" charset="0"/>
              <a:cs typeface="Segoe UI" panose="020B0502040204020203" pitchFamily="34" charset="0"/>
            </a:rPr>
            <a:t>Director of Teaching &amp; Learning, Special Services</a:t>
          </a:r>
        </a:p>
        <a:p>
          <a:r>
            <a:rPr lang="en-US" sz="1400" dirty="0" err="1">
              <a:latin typeface="Segoe UI" panose="020B0502040204020203" pitchFamily="34" charset="0"/>
              <a:cs typeface="Segoe UI" panose="020B0502040204020203" pitchFamily="34" charset="0"/>
            </a:rPr>
            <a:t>Ocosta</a:t>
          </a:r>
          <a:r>
            <a:rPr lang="en-US" sz="1400" dirty="0">
              <a:latin typeface="Segoe UI" panose="020B0502040204020203" pitchFamily="34" charset="0"/>
              <a:cs typeface="Segoe UI" panose="020B0502040204020203" pitchFamily="34" charset="0"/>
            </a:rPr>
            <a:t> School District  </a:t>
          </a:r>
        </a:p>
      </dgm:t>
    </dgm:pt>
    <dgm:pt modelId="{7AFB1EB0-3ED4-4FBF-8BBB-C9BD5194F306}" type="parTrans" cxnId="{9D4384F1-48F5-4896-B370-B32A11239EB3}">
      <dgm:prSet/>
      <dgm:spPr/>
      <dgm:t>
        <a:bodyPr/>
        <a:lstStyle/>
        <a:p>
          <a:endParaRPr lang="en-US"/>
        </a:p>
      </dgm:t>
    </dgm:pt>
    <dgm:pt modelId="{6C1C4CC9-7686-4A88-8F74-B31F3F7772B3}" type="sibTrans" cxnId="{9D4384F1-48F5-4896-B370-B32A11239EB3}">
      <dgm:prSet/>
      <dgm:spPr/>
      <dgm:t>
        <a:bodyPr/>
        <a:lstStyle/>
        <a:p>
          <a:endParaRPr lang="en-US"/>
        </a:p>
      </dgm:t>
    </dgm:pt>
    <dgm:pt modelId="{4A82A4AA-FFEF-44CE-BD71-45B50E73F18D}">
      <dgm:prSet phldrT="[Text]" custT="1"/>
      <dgm:spPr/>
      <dgm:t>
        <a:bodyPr/>
        <a:lstStyle/>
        <a:p>
          <a:r>
            <a:rPr lang="en-US" sz="1400" b="1" dirty="0">
              <a:latin typeface="Segoe UI" panose="020B0502040204020203" pitchFamily="34" charset="0"/>
              <a:cs typeface="Segoe UI" panose="020B0502040204020203" pitchFamily="34" charset="0"/>
            </a:rPr>
            <a:t>Karen Abel</a:t>
          </a:r>
        </a:p>
        <a:p>
          <a:r>
            <a:rPr lang="en-US" sz="1400" dirty="0">
              <a:latin typeface="Segoe UI" panose="020B0502040204020203" pitchFamily="34" charset="0"/>
              <a:cs typeface="Segoe UI" panose="020B0502040204020203" pitchFamily="34" charset="0"/>
            </a:rPr>
            <a:t>Special Education Para-educator</a:t>
          </a:r>
        </a:p>
        <a:p>
          <a:r>
            <a:rPr lang="en-US" sz="1400" dirty="0">
              <a:latin typeface="Segoe UI" panose="020B0502040204020203" pitchFamily="34" charset="0"/>
              <a:cs typeface="Segoe UI" panose="020B0502040204020203" pitchFamily="34" charset="0"/>
            </a:rPr>
            <a:t>RA Long </a:t>
          </a:r>
        </a:p>
        <a:p>
          <a:r>
            <a:rPr lang="en-US" sz="1400" dirty="0">
              <a:latin typeface="Segoe UI" panose="020B0502040204020203" pitchFamily="34" charset="0"/>
              <a:cs typeface="Segoe UI" panose="020B0502040204020203" pitchFamily="34" charset="0"/>
            </a:rPr>
            <a:t>Longview School District  </a:t>
          </a:r>
        </a:p>
      </dgm:t>
    </dgm:pt>
    <dgm:pt modelId="{0594AE4A-6EDA-48C9-A87F-4717B512725C}" type="parTrans" cxnId="{36CCA224-0717-4443-90EB-5A513AE00D0A}">
      <dgm:prSet/>
      <dgm:spPr/>
      <dgm:t>
        <a:bodyPr/>
        <a:lstStyle/>
        <a:p>
          <a:endParaRPr lang="en-US"/>
        </a:p>
      </dgm:t>
    </dgm:pt>
    <dgm:pt modelId="{A2C63A28-13A5-47B3-84E3-1748C7A1E638}" type="sibTrans" cxnId="{36CCA224-0717-4443-90EB-5A513AE00D0A}">
      <dgm:prSet/>
      <dgm:spPr/>
      <dgm:t>
        <a:bodyPr/>
        <a:lstStyle/>
        <a:p>
          <a:endParaRPr lang="en-US"/>
        </a:p>
      </dgm:t>
    </dgm:pt>
    <dgm:pt modelId="{A02E32A3-9BBF-48CB-8FE9-1A14930BFA18}" type="pres">
      <dgm:prSet presAssocID="{E8695B65-FDE1-4DF8-B5F8-7D525BE10630}" presName="Name0" presStyleCnt="0">
        <dgm:presLayoutVars>
          <dgm:dir/>
          <dgm:resizeHandles val="exact"/>
        </dgm:presLayoutVars>
      </dgm:prSet>
      <dgm:spPr/>
    </dgm:pt>
    <dgm:pt modelId="{7C4F6C11-AFC8-48CB-B39D-BCA3724F824E}" type="pres">
      <dgm:prSet presAssocID="{BF3C9270-8DBC-411D-9AC4-ED424300FF60}" presName="compNode" presStyleCnt="0"/>
      <dgm:spPr/>
    </dgm:pt>
    <dgm:pt modelId="{754CCC67-94E8-4BC2-A923-7D92FFECE074}" type="pres">
      <dgm:prSet presAssocID="{BF3C9270-8DBC-411D-9AC4-ED424300FF60}" presName="pictRect" presStyleLbl="node1" presStyleIdx="0" presStyleCnt="6" custScaleX="67741" custLinFactNeighborX="3382" custLinFactNeighborY="1106"/>
      <dgm:spPr>
        <a:prstGeom prst="flowChartAlternateProcess">
          <a:avLst/>
        </a:prstGeom>
        <a:blipFill rotWithShape="1">
          <a:blip xmlns:r="http://schemas.openxmlformats.org/officeDocument/2006/relationships" r:embed="rId1"/>
          <a:stretch>
            <a:fillRect/>
          </a:stretch>
        </a:blipFill>
        <a:ln>
          <a:noFill/>
        </a:ln>
        <a:effectLst>
          <a:softEdge rad="0"/>
        </a:effectLst>
      </dgm:spPr>
      <dgm:extLst>
        <a:ext uri="{E40237B7-FDA0-4F09-8148-C483321AD2D9}">
          <dgm14:cNvPr xmlns:dgm14="http://schemas.microsoft.com/office/drawing/2010/diagram" id="0" name="" descr="Business photo" title="Kefi Andersen"/>
        </a:ext>
      </dgm:extLst>
    </dgm:pt>
    <dgm:pt modelId="{D2947FAA-3CD9-47D1-B894-9CB876FE583C}" type="pres">
      <dgm:prSet presAssocID="{BF3C9270-8DBC-411D-9AC4-ED424300FF60}" presName="textRect" presStyleLbl="revTx" presStyleIdx="0" presStyleCnt="6">
        <dgm:presLayoutVars>
          <dgm:bulletEnabled val="1"/>
        </dgm:presLayoutVars>
      </dgm:prSet>
      <dgm:spPr/>
    </dgm:pt>
    <dgm:pt modelId="{2E86DEB2-C7C4-4940-B4C1-91B911E55E8F}" type="pres">
      <dgm:prSet presAssocID="{16ABE93A-9743-423F-BADC-0BD7DAD0B960}" presName="sibTrans" presStyleLbl="sibTrans2D1" presStyleIdx="0" presStyleCnt="0"/>
      <dgm:spPr/>
    </dgm:pt>
    <dgm:pt modelId="{CC9B2271-C594-4974-AADA-21337CAB9B13}" type="pres">
      <dgm:prSet presAssocID="{59C24762-D9F8-48FF-AB21-1BA3C4624DFB}" presName="compNode" presStyleCnt="0"/>
      <dgm:spPr/>
    </dgm:pt>
    <dgm:pt modelId="{79B6C63D-EFFA-4471-9E3E-748DDCB460FF}" type="pres">
      <dgm:prSet presAssocID="{59C24762-D9F8-48FF-AB21-1BA3C4624DFB}" presName="pictRect" presStyleLbl="node1" presStyleIdx="1" presStyleCnt="6" custScaleX="53845"/>
      <dgm:spPr>
        <a:prstGeom prst="roundRect">
          <a:avLst/>
        </a:prstGeom>
        <a:blipFill dpi="0" rotWithShape="1">
          <a:blip xmlns:r="http://schemas.openxmlformats.org/officeDocument/2006/relationships" r:embed="rId2"/>
          <a:srcRect/>
          <a:stretch>
            <a:fillRect l="-1709" r="-1709"/>
          </a:stretch>
        </a:blipFill>
        <a:ln>
          <a:noFill/>
        </a:ln>
      </dgm:spPr>
      <dgm:extLst>
        <a:ext uri="{E40237B7-FDA0-4F09-8148-C483321AD2D9}">
          <dgm14:cNvPr xmlns:dgm14="http://schemas.microsoft.com/office/drawing/2010/diagram" id="0" name="" title="Paula"/>
        </a:ext>
      </dgm:extLst>
    </dgm:pt>
    <dgm:pt modelId="{E3D89590-1278-4DE6-BD42-2F4CBB1ED1D2}" type="pres">
      <dgm:prSet presAssocID="{59C24762-D9F8-48FF-AB21-1BA3C4624DFB}" presName="textRect" presStyleLbl="revTx" presStyleIdx="1" presStyleCnt="6">
        <dgm:presLayoutVars>
          <dgm:bulletEnabled val="1"/>
        </dgm:presLayoutVars>
      </dgm:prSet>
      <dgm:spPr/>
    </dgm:pt>
    <dgm:pt modelId="{D4077433-69ED-4554-B748-7B5DBEFDEBB5}" type="pres">
      <dgm:prSet presAssocID="{DED0DBC0-83CB-4D40-9224-313222E6D220}" presName="sibTrans" presStyleLbl="sibTrans2D1" presStyleIdx="0" presStyleCnt="0"/>
      <dgm:spPr/>
    </dgm:pt>
    <dgm:pt modelId="{CC34A0C9-C472-4892-B2B7-44A8CFC3768F}" type="pres">
      <dgm:prSet presAssocID="{8D05FA97-076B-4CB8-8C7B-8639850DA89B}" presName="compNode" presStyleCnt="0"/>
      <dgm:spPr/>
    </dgm:pt>
    <dgm:pt modelId="{E2AE906B-84C0-494E-ACC1-607044905F7D}" type="pres">
      <dgm:prSet presAssocID="{8D05FA97-076B-4CB8-8C7B-8639850DA89B}" presName="pictRect" presStyleLbl="node1" presStyleIdx="2" presStyleCnt="6"/>
      <dgm:spPr>
        <a:prstGeom prst="flowChartAlternateProcess">
          <a:avLst/>
        </a:prstGeom>
        <a:blipFill rotWithShape="1">
          <a:blip xmlns:r="http://schemas.openxmlformats.org/officeDocument/2006/relationships" r:embed="rId3"/>
          <a:stretch>
            <a:fillRect/>
          </a:stretch>
        </a:blipFill>
        <a:ln>
          <a:solidFill>
            <a:srgbClr val="FFFFFF"/>
          </a:solidFill>
        </a:ln>
      </dgm:spPr>
      <dgm:extLst>
        <a:ext uri="{E40237B7-FDA0-4F09-8148-C483321AD2D9}">
          <dgm14:cNvPr xmlns:dgm14="http://schemas.microsoft.com/office/drawing/2010/diagram" id="0" name="" title="Nick "/>
        </a:ext>
      </dgm:extLst>
    </dgm:pt>
    <dgm:pt modelId="{07462CF0-AABC-4503-B3E6-C6CDBD50D5D1}" type="pres">
      <dgm:prSet presAssocID="{8D05FA97-076B-4CB8-8C7B-8639850DA89B}" presName="textRect" presStyleLbl="revTx" presStyleIdx="2" presStyleCnt="6">
        <dgm:presLayoutVars>
          <dgm:bulletEnabled val="1"/>
        </dgm:presLayoutVars>
      </dgm:prSet>
      <dgm:spPr/>
    </dgm:pt>
    <dgm:pt modelId="{FB62314F-0C17-4C68-B4AC-90D433717136}" type="pres">
      <dgm:prSet presAssocID="{6C1C4CC9-7686-4A88-8F74-B31F3F7772B3}" presName="sibTrans" presStyleLbl="sibTrans2D1" presStyleIdx="0" presStyleCnt="0"/>
      <dgm:spPr/>
    </dgm:pt>
    <dgm:pt modelId="{C63340A2-2632-404C-9FD3-F34D1F44F526}" type="pres">
      <dgm:prSet presAssocID="{E1B23E9F-3F71-41DD-9D9D-7385C3159B90}" presName="compNode" presStyleCnt="0"/>
      <dgm:spPr/>
    </dgm:pt>
    <dgm:pt modelId="{E053ED88-53CB-46CD-9F84-178F8B424B66}" type="pres">
      <dgm:prSet presAssocID="{E1B23E9F-3F71-41DD-9D9D-7385C3159B90}" presName="pictRect" presStyleLbl="node1" presStyleIdx="3" presStyleCnt="6"/>
      <dgm:spPr>
        <a:prstGeom prst="flowChartAlternateProcess">
          <a:avLst/>
        </a:prstGeom>
        <a:blipFill dpi="0" rotWithShape="1">
          <a:blip xmlns:r="http://schemas.openxmlformats.org/officeDocument/2006/relationships" r:embed="rId4"/>
          <a:srcRect/>
          <a:stretch>
            <a:fillRect l="17094" r="17094"/>
          </a:stretch>
        </a:blipFill>
        <a:ln>
          <a:noFill/>
        </a:ln>
      </dgm:spPr>
      <dgm:extLst>
        <a:ext uri="{E40237B7-FDA0-4F09-8148-C483321AD2D9}">
          <dgm14:cNvPr xmlns:dgm14="http://schemas.microsoft.com/office/drawing/2010/diagram" id="0" name="" title="Richard"/>
        </a:ext>
      </dgm:extLst>
    </dgm:pt>
    <dgm:pt modelId="{9A3084F3-1592-42EE-A33A-9F1563C87CC3}" type="pres">
      <dgm:prSet presAssocID="{E1B23E9F-3F71-41DD-9D9D-7385C3159B90}" presName="textRect" presStyleLbl="revTx" presStyleIdx="3" presStyleCnt="6">
        <dgm:presLayoutVars>
          <dgm:bulletEnabled val="1"/>
        </dgm:presLayoutVars>
      </dgm:prSet>
      <dgm:spPr/>
    </dgm:pt>
    <dgm:pt modelId="{4404FEC2-E8D1-489B-9193-EACCA7260118}" type="pres">
      <dgm:prSet presAssocID="{9C4353A7-415A-41F9-8211-F01922DE1B4C}" presName="sibTrans" presStyleLbl="sibTrans2D1" presStyleIdx="0" presStyleCnt="0"/>
      <dgm:spPr/>
    </dgm:pt>
    <dgm:pt modelId="{9839E8D3-0AEE-40D8-A787-BD02FFB25913}" type="pres">
      <dgm:prSet presAssocID="{38306E64-510E-4CB2-8138-12ABBF2877AD}" presName="compNode" presStyleCnt="0"/>
      <dgm:spPr/>
    </dgm:pt>
    <dgm:pt modelId="{FEA840B9-DA52-4055-9A53-6E2F91F72C79}" type="pres">
      <dgm:prSet presAssocID="{38306E64-510E-4CB2-8138-12ABBF2877AD}" presName="pictRect" presStyleLbl="node1" presStyleIdx="4" presStyleCnt="6" custLinFactNeighborX="-83792" custLinFactNeighborY="33444"/>
      <dgm:spPr>
        <a:prstGeom prst="flowChartAlternateProcess">
          <a:avLst/>
        </a:prstGeom>
        <a:blipFill dpi="0" rotWithShape="1">
          <a:blip xmlns:r="http://schemas.openxmlformats.org/officeDocument/2006/relationships" r:embed="rId5"/>
          <a:srcRect/>
          <a:stretch>
            <a:fillRect l="5342" r="5342"/>
          </a:stretch>
        </a:blipFill>
        <a:ln>
          <a:noFill/>
        </a:ln>
      </dgm:spPr>
      <dgm:extLst>
        <a:ext uri="{E40237B7-FDA0-4F09-8148-C483321AD2D9}">
          <dgm14:cNvPr xmlns:dgm14="http://schemas.microsoft.com/office/drawing/2010/diagram" id="0" name="" title="Lacey"/>
        </a:ext>
      </dgm:extLst>
    </dgm:pt>
    <dgm:pt modelId="{E56DA878-3182-46F6-96C5-446A085308F3}" type="pres">
      <dgm:prSet presAssocID="{38306E64-510E-4CB2-8138-12ABBF2877AD}" presName="textRect" presStyleLbl="revTx" presStyleIdx="4" presStyleCnt="6" custLinFactY="-28454" custLinFactNeighborX="6284" custLinFactNeighborY="-100000">
        <dgm:presLayoutVars>
          <dgm:bulletEnabled val="1"/>
        </dgm:presLayoutVars>
      </dgm:prSet>
      <dgm:spPr/>
    </dgm:pt>
    <dgm:pt modelId="{B1B9AEC9-A094-476A-B38C-21DC0292D7CB}" type="pres">
      <dgm:prSet presAssocID="{F590E81E-2EED-493E-BD64-9FD03B29B8E7}" presName="sibTrans" presStyleLbl="sibTrans2D1" presStyleIdx="0" presStyleCnt="0"/>
      <dgm:spPr/>
    </dgm:pt>
    <dgm:pt modelId="{0AAB42B8-E919-4DFF-BC52-9438FA67B3A9}" type="pres">
      <dgm:prSet presAssocID="{4A82A4AA-FFEF-44CE-BD71-45B50E73F18D}" presName="compNode" presStyleCnt="0"/>
      <dgm:spPr/>
    </dgm:pt>
    <dgm:pt modelId="{A94A1D3D-99D8-4971-8E55-89B6C1B4E36A}" type="pres">
      <dgm:prSet presAssocID="{4A82A4AA-FFEF-44CE-BD71-45B50E73F18D}" presName="pictRect" presStyleLbl="node1" presStyleIdx="5" presStyleCnt="6" custScaleX="78332" custLinFactNeighborX="-8186" custLinFactNeighborY="38400"/>
      <dgm:spPr>
        <a:blipFill>
          <a:blip xmlns:r="http://schemas.openxmlformats.org/officeDocument/2006/relationships" r:embed="rId6">
            <a:extLst>
              <a:ext uri="{28A0092B-C50C-407E-A947-70E740481C1C}">
                <a14:useLocalDpi xmlns:a14="http://schemas.microsoft.com/office/drawing/2010/main" val="0"/>
              </a:ext>
            </a:extLst>
          </a:blip>
          <a:srcRect/>
          <a:stretch>
            <a:fillRect t="-15000" b="-15000"/>
          </a:stretch>
        </a:blipFill>
      </dgm:spPr>
    </dgm:pt>
    <dgm:pt modelId="{3874C6D8-57CF-4360-8268-D7EFC3CB2A76}" type="pres">
      <dgm:prSet presAssocID="{4A82A4AA-FFEF-44CE-BD71-45B50E73F18D}" presName="textRect" presStyleLbl="revTx" presStyleIdx="5" presStyleCnt="6" custScaleX="115726" custLinFactY="-19672" custLinFactNeighborX="91633" custLinFactNeighborY="-100000">
        <dgm:presLayoutVars>
          <dgm:bulletEnabled val="1"/>
        </dgm:presLayoutVars>
      </dgm:prSet>
      <dgm:spPr/>
    </dgm:pt>
  </dgm:ptLst>
  <dgm:cxnLst>
    <dgm:cxn modelId="{0A472F19-E88C-42EF-B2AC-1C3CE2C2CE49}" type="presOf" srcId="{6C1C4CC9-7686-4A88-8F74-B31F3F7772B3}" destId="{FB62314F-0C17-4C68-B4AC-90D433717136}" srcOrd="0" destOrd="0" presId="urn:microsoft.com/office/officeart/2005/8/layout/pList1"/>
    <dgm:cxn modelId="{C2BA911B-D761-4C08-87F4-DFDC530EF430}" type="presOf" srcId="{E8695B65-FDE1-4DF8-B5F8-7D525BE10630}" destId="{A02E32A3-9BBF-48CB-8FE9-1A14930BFA18}" srcOrd="0" destOrd="0" presId="urn:microsoft.com/office/officeart/2005/8/layout/pList1"/>
    <dgm:cxn modelId="{36CCA224-0717-4443-90EB-5A513AE00D0A}" srcId="{E8695B65-FDE1-4DF8-B5F8-7D525BE10630}" destId="{4A82A4AA-FFEF-44CE-BD71-45B50E73F18D}" srcOrd="5" destOrd="0" parTransId="{0594AE4A-6EDA-48C9-A87F-4717B512725C}" sibTransId="{A2C63A28-13A5-47B3-84E3-1748C7A1E638}"/>
    <dgm:cxn modelId="{4BC1B82B-E5FB-4AE8-8890-06012660721C}" type="presOf" srcId="{E1B23E9F-3F71-41DD-9D9D-7385C3159B90}" destId="{9A3084F3-1592-42EE-A33A-9F1563C87CC3}" srcOrd="0" destOrd="0" presId="urn:microsoft.com/office/officeart/2005/8/layout/pList1"/>
    <dgm:cxn modelId="{CB198E31-059B-4802-8510-CE130198D715}" type="presOf" srcId="{4A82A4AA-FFEF-44CE-BD71-45B50E73F18D}" destId="{3874C6D8-57CF-4360-8268-D7EFC3CB2A76}" srcOrd="0" destOrd="0" presId="urn:microsoft.com/office/officeart/2005/8/layout/pList1"/>
    <dgm:cxn modelId="{CD4A5C3C-5887-41A1-95DE-A882B51F1AC0}" type="presOf" srcId="{38306E64-510E-4CB2-8138-12ABBF2877AD}" destId="{E56DA878-3182-46F6-96C5-446A085308F3}" srcOrd="0" destOrd="0" presId="urn:microsoft.com/office/officeart/2005/8/layout/pList1"/>
    <dgm:cxn modelId="{90D08763-1E87-4542-ABFF-5F3AEA42E714}" type="presOf" srcId="{59C24762-D9F8-48FF-AB21-1BA3C4624DFB}" destId="{E3D89590-1278-4DE6-BD42-2F4CBB1ED1D2}" srcOrd="0" destOrd="0" presId="urn:microsoft.com/office/officeart/2005/8/layout/pList1"/>
    <dgm:cxn modelId="{FB97F855-442D-447C-87FA-46A0958FDFE8}" type="presOf" srcId="{BF3C9270-8DBC-411D-9AC4-ED424300FF60}" destId="{D2947FAA-3CD9-47D1-B894-9CB876FE583C}" srcOrd="0" destOrd="0" presId="urn:microsoft.com/office/officeart/2005/8/layout/pList1"/>
    <dgm:cxn modelId="{8FFC6499-1D0E-4E82-BAAE-17AD829E0647}" type="presOf" srcId="{9C4353A7-415A-41F9-8211-F01922DE1B4C}" destId="{4404FEC2-E8D1-489B-9193-EACCA7260118}" srcOrd="0" destOrd="0" presId="urn:microsoft.com/office/officeart/2005/8/layout/pList1"/>
    <dgm:cxn modelId="{4244579B-70AA-4FEC-A8E0-97475FC16B19}" type="presOf" srcId="{16ABE93A-9743-423F-BADC-0BD7DAD0B960}" destId="{2E86DEB2-C7C4-4940-B4C1-91B911E55E8F}" srcOrd="0" destOrd="0" presId="urn:microsoft.com/office/officeart/2005/8/layout/pList1"/>
    <dgm:cxn modelId="{6619F5BA-26F8-4791-B3E3-2843EABDB3A5}" type="presOf" srcId="{8D05FA97-076B-4CB8-8C7B-8639850DA89B}" destId="{07462CF0-AABC-4503-B3E6-C6CDBD50D5D1}" srcOrd="0" destOrd="0" presId="urn:microsoft.com/office/officeart/2005/8/layout/pList1"/>
    <dgm:cxn modelId="{748818BD-5B54-4875-A6D1-F43FE5CFCC7B}" srcId="{E8695B65-FDE1-4DF8-B5F8-7D525BE10630}" destId="{E1B23E9F-3F71-41DD-9D9D-7385C3159B90}" srcOrd="3" destOrd="0" parTransId="{97017F88-58A0-44F6-982A-A6600D0D043D}" sibTransId="{9C4353A7-415A-41F9-8211-F01922DE1B4C}"/>
    <dgm:cxn modelId="{3A1A32BE-71DE-4B5F-950E-A18B2D9B8DCB}" srcId="{E8695B65-FDE1-4DF8-B5F8-7D525BE10630}" destId="{BF3C9270-8DBC-411D-9AC4-ED424300FF60}" srcOrd="0" destOrd="0" parTransId="{1D621407-9426-431C-8173-A20E28A57B05}" sibTransId="{16ABE93A-9743-423F-BADC-0BD7DAD0B960}"/>
    <dgm:cxn modelId="{0EBDDEC7-593B-4B11-B708-81B0778A4C64}" type="presOf" srcId="{DED0DBC0-83CB-4D40-9224-313222E6D220}" destId="{D4077433-69ED-4554-B748-7B5DBEFDEBB5}" srcOrd="0" destOrd="0" presId="urn:microsoft.com/office/officeart/2005/8/layout/pList1"/>
    <dgm:cxn modelId="{5DF45BCB-ABA4-459D-9C15-076C1AB624E8}" srcId="{E8695B65-FDE1-4DF8-B5F8-7D525BE10630}" destId="{38306E64-510E-4CB2-8138-12ABBF2877AD}" srcOrd="4" destOrd="0" parTransId="{D9457F0C-0000-49C3-9EFF-D8C33F7D92AA}" sibTransId="{F590E81E-2EED-493E-BD64-9FD03B29B8E7}"/>
    <dgm:cxn modelId="{488A8DD4-BE29-47AF-A40E-57C4FBA6A5F8}" type="presOf" srcId="{F590E81E-2EED-493E-BD64-9FD03B29B8E7}" destId="{B1B9AEC9-A094-476A-B38C-21DC0292D7CB}" srcOrd="0" destOrd="0" presId="urn:microsoft.com/office/officeart/2005/8/layout/pList1"/>
    <dgm:cxn modelId="{0643EBD7-B797-452F-ADB3-EE1B0C317563}" srcId="{E8695B65-FDE1-4DF8-B5F8-7D525BE10630}" destId="{59C24762-D9F8-48FF-AB21-1BA3C4624DFB}" srcOrd="1" destOrd="0" parTransId="{8C2ED385-6C98-4CFC-A8D1-648C3B9A8B27}" sibTransId="{DED0DBC0-83CB-4D40-9224-313222E6D220}"/>
    <dgm:cxn modelId="{9D4384F1-48F5-4896-B370-B32A11239EB3}" srcId="{E8695B65-FDE1-4DF8-B5F8-7D525BE10630}" destId="{8D05FA97-076B-4CB8-8C7B-8639850DA89B}" srcOrd="2" destOrd="0" parTransId="{7AFB1EB0-3ED4-4FBF-8BBB-C9BD5194F306}" sibTransId="{6C1C4CC9-7686-4A88-8F74-B31F3F7772B3}"/>
    <dgm:cxn modelId="{0A041049-6529-4BE3-9E45-6C5C8C146EF1}" type="presParOf" srcId="{A02E32A3-9BBF-48CB-8FE9-1A14930BFA18}" destId="{7C4F6C11-AFC8-48CB-B39D-BCA3724F824E}" srcOrd="0" destOrd="0" presId="urn:microsoft.com/office/officeart/2005/8/layout/pList1"/>
    <dgm:cxn modelId="{CE0C3046-E72C-4434-A265-ADE315641582}" type="presParOf" srcId="{7C4F6C11-AFC8-48CB-B39D-BCA3724F824E}" destId="{754CCC67-94E8-4BC2-A923-7D92FFECE074}" srcOrd="0" destOrd="0" presId="urn:microsoft.com/office/officeart/2005/8/layout/pList1"/>
    <dgm:cxn modelId="{E1A6D70C-A7D5-4CD4-8F5F-36FCF50C908F}" type="presParOf" srcId="{7C4F6C11-AFC8-48CB-B39D-BCA3724F824E}" destId="{D2947FAA-3CD9-47D1-B894-9CB876FE583C}" srcOrd="1" destOrd="0" presId="urn:microsoft.com/office/officeart/2005/8/layout/pList1"/>
    <dgm:cxn modelId="{CF0C67FD-A780-41C9-BFDC-AB0A8405448D}" type="presParOf" srcId="{A02E32A3-9BBF-48CB-8FE9-1A14930BFA18}" destId="{2E86DEB2-C7C4-4940-B4C1-91B911E55E8F}" srcOrd="1" destOrd="0" presId="urn:microsoft.com/office/officeart/2005/8/layout/pList1"/>
    <dgm:cxn modelId="{561D4C60-58CE-4C7B-8239-83EFE0699F9B}" type="presParOf" srcId="{A02E32A3-9BBF-48CB-8FE9-1A14930BFA18}" destId="{CC9B2271-C594-4974-AADA-21337CAB9B13}" srcOrd="2" destOrd="0" presId="urn:microsoft.com/office/officeart/2005/8/layout/pList1"/>
    <dgm:cxn modelId="{057E8DB3-DBE3-4BA3-8A3A-D965FA60C25E}" type="presParOf" srcId="{CC9B2271-C594-4974-AADA-21337CAB9B13}" destId="{79B6C63D-EFFA-4471-9E3E-748DDCB460FF}" srcOrd="0" destOrd="0" presId="urn:microsoft.com/office/officeart/2005/8/layout/pList1"/>
    <dgm:cxn modelId="{EDD280C2-7011-4BCE-91BD-14A3BD5CD360}" type="presParOf" srcId="{CC9B2271-C594-4974-AADA-21337CAB9B13}" destId="{E3D89590-1278-4DE6-BD42-2F4CBB1ED1D2}" srcOrd="1" destOrd="0" presId="urn:microsoft.com/office/officeart/2005/8/layout/pList1"/>
    <dgm:cxn modelId="{DBA38FD7-0819-42FF-B1BF-8A761680004E}" type="presParOf" srcId="{A02E32A3-9BBF-48CB-8FE9-1A14930BFA18}" destId="{D4077433-69ED-4554-B748-7B5DBEFDEBB5}" srcOrd="3" destOrd="0" presId="urn:microsoft.com/office/officeart/2005/8/layout/pList1"/>
    <dgm:cxn modelId="{25FB3398-7902-4CE0-8495-289A1D5F0962}" type="presParOf" srcId="{A02E32A3-9BBF-48CB-8FE9-1A14930BFA18}" destId="{CC34A0C9-C472-4892-B2B7-44A8CFC3768F}" srcOrd="4" destOrd="0" presId="urn:microsoft.com/office/officeart/2005/8/layout/pList1"/>
    <dgm:cxn modelId="{D120887E-1EF3-484E-9079-12676361A7C1}" type="presParOf" srcId="{CC34A0C9-C472-4892-B2B7-44A8CFC3768F}" destId="{E2AE906B-84C0-494E-ACC1-607044905F7D}" srcOrd="0" destOrd="0" presId="urn:microsoft.com/office/officeart/2005/8/layout/pList1"/>
    <dgm:cxn modelId="{5F2E3F1E-F9D2-40D2-BD21-1FBC9642CCDB}" type="presParOf" srcId="{CC34A0C9-C472-4892-B2B7-44A8CFC3768F}" destId="{07462CF0-AABC-4503-B3E6-C6CDBD50D5D1}" srcOrd="1" destOrd="0" presId="urn:microsoft.com/office/officeart/2005/8/layout/pList1"/>
    <dgm:cxn modelId="{C072ED15-A0A1-44AE-BF66-342020DB044A}" type="presParOf" srcId="{A02E32A3-9BBF-48CB-8FE9-1A14930BFA18}" destId="{FB62314F-0C17-4C68-B4AC-90D433717136}" srcOrd="5" destOrd="0" presId="urn:microsoft.com/office/officeart/2005/8/layout/pList1"/>
    <dgm:cxn modelId="{CB0738EF-62FE-4E4E-9BE9-4AC08CFF503C}" type="presParOf" srcId="{A02E32A3-9BBF-48CB-8FE9-1A14930BFA18}" destId="{C63340A2-2632-404C-9FD3-F34D1F44F526}" srcOrd="6" destOrd="0" presId="urn:microsoft.com/office/officeart/2005/8/layout/pList1"/>
    <dgm:cxn modelId="{1CB9004E-4827-4078-9D80-CAB2C4ADB5D0}" type="presParOf" srcId="{C63340A2-2632-404C-9FD3-F34D1F44F526}" destId="{E053ED88-53CB-46CD-9F84-178F8B424B66}" srcOrd="0" destOrd="0" presId="urn:microsoft.com/office/officeart/2005/8/layout/pList1"/>
    <dgm:cxn modelId="{F895240B-9EB4-4676-B5D5-4FD59F78BEBA}" type="presParOf" srcId="{C63340A2-2632-404C-9FD3-F34D1F44F526}" destId="{9A3084F3-1592-42EE-A33A-9F1563C87CC3}" srcOrd="1" destOrd="0" presId="urn:microsoft.com/office/officeart/2005/8/layout/pList1"/>
    <dgm:cxn modelId="{F3D1545A-9936-4B18-BC78-8215100469F9}" type="presParOf" srcId="{A02E32A3-9BBF-48CB-8FE9-1A14930BFA18}" destId="{4404FEC2-E8D1-489B-9193-EACCA7260118}" srcOrd="7" destOrd="0" presId="urn:microsoft.com/office/officeart/2005/8/layout/pList1"/>
    <dgm:cxn modelId="{2213151F-66F7-451F-8E3C-2B9BB9404494}" type="presParOf" srcId="{A02E32A3-9BBF-48CB-8FE9-1A14930BFA18}" destId="{9839E8D3-0AEE-40D8-A787-BD02FFB25913}" srcOrd="8" destOrd="0" presId="urn:microsoft.com/office/officeart/2005/8/layout/pList1"/>
    <dgm:cxn modelId="{B2ED9984-F473-4D4E-8A3B-706101E89E1E}" type="presParOf" srcId="{9839E8D3-0AEE-40D8-A787-BD02FFB25913}" destId="{FEA840B9-DA52-4055-9A53-6E2F91F72C79}" srcOrd="0" destOrd="0" presId="urn:microsoft.com/office/officeart/2005/8/layout/pList1"/>
    <dgm:cxn modelId="{526739B1-5834-44A3-B55E-7518961066E1}" type="presParOf" srcId="{9839E8D3-0AEE-40D8-A787-BD02FFB25913}" destId="{E56DA878-3182-46F6-96C5-446A085308F3}" srcOrd="1" destOrd="0" presId="urn:microsoft.com/office/officeart/2005/8/layout/pList1"/>
    <dgm:cxn modelId="{7BCC6C13-90AD-489D-B1DC-0EF37FCADC16}" type="presParOf" srcId="{A02E32A3-9BBF-48CB-8FE9-1A14930BFA18}" destId="{B1B9AEC9-A094-476A-B38C-21DC0292D7CB}" srcOrd="9" destOrd="0" presId="urn:microsoft.com/office/officeart/2005/8/layout/pList1"/>
    <dgm:cxn modelId="{020D03CB-C085-44BA-8886-7C8DA70B805D}" type="presParOf" srcId="{A02E32A3-9BBF-48CB-8FE9-1A14930BFA18}" destId="{0AAB42B8-E919-4DFF-BC52-9438FA67B3A9}" srcOrd="10" destOrd="0" presId="urn:microsoft.com/office/officeart/2005/8/layout/pList1"/>
    <dgm:cxn modelId="{04ACAF64-B647-4CD2-BC04-CA3986F9A9F5}" type="presParOf" srcId="{0AAB42B8-E919-4DFF-BC52-9438FA67B3A9}" destId="{A94A1D3D-99D8-4971-8E55-89B6C1B4E36A}" srcOrd="0" destOrd="0" presId="urn:microsoft.com/office/officeart/2005/8/layout/pList1"/>
    <dgm:cxn modelId="{99381FDB-CA52-490A-81D5-9DB0C5D063FD}" type="presParOf" srcId="{0AAB42B8-E919-4DFF-BC52-9438FA67B3A9}" destId="{3874C6D8-57CF-4360-8268-D7EFC3CB2A7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F42A5-160E-4AE6-BBF6-B076A4D3855B}">
      <dsp:nvSpPr>
        <dsp:cNvPr id="0" name=""/>
        <dsp:cNvSpPr/>
      </dsp:nvSpPr>
      <dsp:spPr>
        <a:xfrm>
          <a:off x="-4963726" y="-760565"/>
          <a:ext cx="5911625" cy="5911625"/>
        </a:xfrm>
        <a:prstGeom prst="blockArc">
          <a:avLst>
            <a:gd name="adj1" fmla="val 18900000"/>
            <a:gd name="adj2" fmla="val 2700000"/>
            <a:gd name="adj3" fmla="val 36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F1EF8-B284-4336-AC1D-820CD5AEA4AB}">
      <dsp:nvSpPr>
        <dsp:cNvPr id="0" name=""/>
        <dsp:cNvSpPr/>
      </dsp:nvSpPr>
      <dsp:spPr>
        <a:xfrm>
          <a:off x="609646" y="439049"/>
          <a:ext cx="7458010" cy="8780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6991"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Growth mindset</a:t>
          </a:r>
        </a:p>
      </dsp:txBody>
      <dsp:txXfrm>
        <a:off x="609646" y="439049"/>
        <a:ext cx="7458010" cy="878099"/>
      </dsp:txXfrm>
    </dsp:sp>
    <dsp:sp modelId="{1ADB0F7C-9A0E-43ED-991A-4D70D9627E2A}">
      <dsp:nvSpPr>
        <dsp:cNvPr id="0" name=""/>
        <dsp:cNvSpPr/>
      </dsp:nvSpPr>
      <dsp:spPr>
        <a:xfrm>
          <a:off x="60834" y="329287"/>
          <a:ext cx="1097623" cy="1097623"/>
        </a:xfrm>
        <a:prstGeom prst="ellipse">
          <a:avLst/>
        </a:prstGeom>
        <a:blipFill rotWithShape="0">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4FB886-9A87-4CBB-A609-F7CC52B4E27A}">
      <dsp:nvSpPr>
        <dsp:cNvPr id="0" name=""/>
        <dsp:cNvSpPr/>
      </dsp:nvSpPr>
      <dsp:spPr>
        <a:xfrm>
          <a:off x="928835" y="1756198"/>
          <a:ext cx="7138821" cy="8780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6991"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Focus on the topic, stay present</a:t>
          </a:r>
        </a:p>
      </dsp:txBody>
      <dsp:txXfrm>
        <a:off x="928835" y="1756198"/>
        <a:ext cx="7138821" cy="878099"/>
      </dsp:txXfrm>
    </dsp:sp>
    <dsp:sp modelId="{81B677A4-93FF-468A-9859-7CA5F4915185}">
      <dsp:nvSpPr>
        <dsp:cNvPr id="0" name=""/>
        <dsp:cNvSpPr/>
      </dsp:nvSpPr>
      <dsp:spPr>
        <a:xfrm>
          <a:off x="380023" y="1646435"/>
          <a:ext cx="1097623" cy="1097623"/>
        </a:xfrm>
        <a:prstGeom prst="ellipse">
          <a:avLst/>
        </a:prstGeom>
        <a:blipFill rotWithShape="0">
          <a:blip xmlns:r="http://schemas.openxmlformats.org/officeDocument/2006/relationships" r:embed="rId2">
            <a:duotone>
              <a:schemeClr val="accent3">
                <a:shade val="45000"/>
                <a:satMod val="135000"/>
              </a:schemeClr>
              <a:prstClr val="white"/>
            </a:duotone>
          </a:blip>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6655EF-386E-4E47-8AC4-38AB2D02EA93}">
      <dsp:nvSpPr>
        <dsp:cNvPr id="0" name=""/>
        <dsp:cNvSpPr/>
      </dsp:nvSpPr>
      <dsp:spPr>
        <a:xfrm>
          <a:off x="609646" y="3073346"/>
          <a:ext cx="7458010" cy="8780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6991"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Assume positive intent</a:t>
          </a:r>
        </a:p>
      </dsp:txBody>
      <dsp:txXfrm>
        <a:off x="609646" y="3073346"/>
        <a:ext cx="7458010" cy="878099"/>
      </dsp:txXfrm>
    </dsp:sp>
    <dsp:sp modelId="{65A13891-8559-47CA-8402-DF4E98A2E471}">
      <dsp:nvSpPr>
        <dsp:cNvPr id="0" name=""/>
        <dsp:cNvSpPr/>
      </dsp:nvSpPr>
      <dsp:spPr>
        <a:xfrm>
          <a:off x="32713" y="2963584"/>
          <a:ext cx="1097623" cy="1097623"/>
        </a:xfrm>
        <a:prstGeom prst="ellipse">
          <a:avLst/>
        </a:prstGeom>
        <a:blipFill rotWithShape="0">
          <a:blip xmlns:r="http://schemas.openxmlformats.org/officeDocument/2006/relationships" r:embed="rId3">
            <a:duotone>
              <a:schemeClr val="accent4">
                <a:shade val="45000"/>
                <a:satMod val="135000"/>
              </a:schemeClr>
              <a:prstClr val="white"/>
            </a:duotone>
          </a:blip>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9C7EB-02C0-404D-95FC-468F27EB15AD}">
      <dsp:nvSpPr>
        <dsp:cNvPr id="0" name=""/>
        <dsp:cNvSpPr/>
      </dsp:nvSpPr>
      <dsp:spPr>
        <a:xfrm>
          <a:off x="0" y="64849"/>
          <a:ext cx="6345526" cy="8952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baseline="0" dirty="0"/>
            <a:t>Graduation Rate SWDs 62%</a:t>
          </a:r>
          <a:endParaRPr lang="en-US" sz="2100" b="0" kern="1200" dirty="0"/>
        </a:p>
      </dsp:txBody>
      <dsp:txXfrm>
        <a:off x="43703" y="108552"/>
        <a:ext cx="6258120" cy="807863"/>
      </dsp:txXfrm>
    </dsp:sp>
    <dsp:sp modelId="{F0AFC013-9126-4858-B0CC-5EA4BFFDD990}">
      <dsp:nvSpPr>
        <dsp:cNvPr id="0" name=""/>
        <dsp:cNvSpPr/>
      </dsp:nvSpPr>
      <dsp:spPr>
        <a:xfrm>
          <a:off x="0" y="1020599"/>
          <a:ext cx="6345526" cy="8952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baseline="0" dirty="0"/>
            <a:t>9</a:t>
          </a:r>
          <a:r>
            <a:rPr lang="en-US" sz="2100" b="0" kern="1200" baseline="30000" dirty="0"/>
            <a:t>th</a:t>
          </a:r>
          <a:r>
            <a:rPr lang="en-US" sz="2100" b="0" kern="1200" baseline="0" dirty="0"/>
            <a:t> Grade SWDs On-track 59%</a:t>
          </a:r>
          <a:endParaRPr lang="en-US" sz="2100" b="0" kern="1200" dirty="0"/>
        </a:p>
      </dsp:txBody>
      <dsp:txXfrm>
        <a:off x="43703" y="1064302"/>
        <a:ext cx="6258120" cy="807863"/>
      </dsp:txXfrm>
    </dsp:sp>
    <dsp:sp modelId="{97562FBC-7D2C-40BC-B269-CA092BE9822C}">
      <dsp:nvSpPr>
        <dsp:cNvPr id="0" name=""/>
        <dsp:cNvSpPr/>
      </dsp:nvSpPr>
      <dsp:spPr>
        <a:xfrm>
          <a:off x="0" y="1976348"/>
          <a:ext cx="6345526" cy="89526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dirty="0"/>
            <a:t>68% of SWDs are engaged in education, training or employment</a:t>
          </a:r>
        </a:p>
      </dsp:txBody>
      <dsp:txXfrm>
        <a:off x="43703" y="2020051"/>
        <a:ext cx="6258120" cy="807863"/>
      </dsp:txXfrm>
    </dsp:sp>
    <dsp:sp modelId="{8C04AFAE-FE8C-4A72-B612-CA2E641F9794}">
      <dsp:nvSpPr>
        <dsp:cNvPr id="0" name=""/>
        <dsp:cNvSpPr/>
      </dsp:nvSpPr>
      <dsp:spPr>
        <a:xfrm>
          <a:off x="0" y="2932097"/>
          <a:ext cx="6345526" cy="89526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58% of SWDs spend 80-100% of the day in the general education classroom</a:t>
          </a:r>
        </a:p>
      </dsp:txBody>
      <dsp:txXfrm>
        <a:off x="43703" y="2975800"/>
        <a:ext cx="6258120" cy="8078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B9BAA-65DE-463C-A653-9990947EEECD}">
      <dsp:nvSpPr>
        <dsp:cNvPr id="0" name=""/>
        <dsp:cNvSpPr/>
      </dsp:nvSpPr>
      <dsp:spPr>
        <a:xfrm>
          <a:off x="2180366" y="2451922"/>
          <a:ext cx="1718696" cy="1475552"/>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 Visionary Leadership</a:t>
          </a:r>
        </a:p>
      </dsp:txBody>
      <dsp:txXfrm>
        <a:off x="2446553" y="2680452"/>
        <a:ext cx="1186322" cy="1018492"/>
      </dsp:txXfrm>
    </dsp:sp>
    <dsp:sp modelId="{7CDA0E50-5B19-46BC-B8A8-043FBAEEE53C}">
      <dsp:nvSpPr>
        <dsp:cNvPr id="0" name=""/>
        <dsp:cNvSpPr/>
      </dsp:nvSpPr>
      <dsp:spPr>
        <a:xfrm>
          <a:off x="2221374" y="3111738"/>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1B6C9C-ED05-4495-BF9B-8CA08F29AA5B}">
      <dsp:nvSpPr>
        <dsp:cNvPr id="0" name=""/>
        <dsp:cNvSpPr/>
      </dsp:nvSpPr>
      <dsp:spPr>
        <a:xfrm>
          <a:off x="701339" y="1636186"/>
          <a:ext cx="1718696" cy="1475552"/>
        </a:xfrm>
        <a:prstGeom prst="hexagon">
          <a:avLst>
            <a:gd name="adj" fmla="val 25000"/>
            <a:gd name="vf" fmla="val 115470"/>
          </a:avLst>
        </a:prstGeom>
        <a:blipFill rotWithShape="1">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C71C5-FA5B-4D52-BF78-0DBDD5EF2B63}">
      <dsp:nvSpPr>
        <dsp:cNvPr id="0" name=""/>
        <dsp:cNvSpPr/>
      </dsp:nvSpPr>
      <dsp:spPr>
        <a:xfrm>
          <a:off x="1878729" y="2915757"/>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8E14C-B410-4B76-B191-5263D348476A}">
      <dsp:nvSpPr>
        <dsp:cNvPr id="0" name=""/>
        <dsp:cNvSpPr/>
      </dsp:nvSpPr>
      <dsp:spPr>
        <a:xfrm>
          <a:off x="3659393" y="1631473"/>
          <a:ext cx="1718696" cy="1475552"/>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a:t>Redefined Roles</a:t>
          </a:r>
          <a:endParaRPr lang="en-US" sz="1500" kern="1200" dirty="0"/>
        </a:p>
      </dsp:txBody>
      <dsp:txXfrm>
        <a:off x="3925580" y="1860003"/>
        <a:ext cx="1186322" cy="1018492"/>
      </dsp:txXfrm>
    </dsp:sp>
    <dsp:sp modelId="{CBE70663-A763-446F-BFF5-1C73D6C4B0C2}">
      <dsp:nvSpPr>
        <dsp:cNvPr id="0" name=""/>
        <dsp:cNvSpPr/>
      </dsp:nvSpPr>
      <dsp:spPr>
        <a:xfrm>
          <a:off x="4842250" y="2907902"/>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578B60-29BC-43D8-A323-9C127A6CDB36}">
      <dsp:nvSpPr>
        <dsp:cNvPr id="0" name=""/>
        <dsp:cNvSpPr/>
      </dsp:nvSpPr>
      <dsp:spPr>
        <a:xfrm>
          <a:off x="5137509" y="2448780"/>
          <a:ext cx="1718696" cy="1475552"/>
        </a:xfrm>
        <a:prstGeom prst="hexagon">
          <a:avLst>
            <a:gd name="adj" fmla="val 25000"/>
            <a:gd name="vf" fmla="val 115470"/>
          </a:avLst>
        </a:prstGeom>
        <a:blipFill rotWithShape="1">
          <a:blip xmlns:r="http://schemas.openxmlformats.org/officeDocument/2006/relationships" r:embed="rId2">
            <a:duotone>
              <a:schemeClr val="accent3">
                <a:shade val="45000"/>
                <a:satMod val="135000"/>
              </a:schemeClr>
              <a:prstClr val="white"/>
            </a:duotone>
          </a:blip>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05889F-D391-49E2-873B-58F63224E6D5}">
      <dsp:nvSpPr>
        <dsp:cNvPr id="0" name=""/>
        <dsp:cNvSpPr/>
      </dsp:nvSpPr>
      <dsp:spPr>
        <a:xfrm>
          <a:off x="5179428" y="3105454"/>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52FBE8-B48B-4026-B78E-E2668FC8BE5A}">
      <dsp:nvSpPr>
        <dsp:cNvPr id="0" name=""/>
        <dsp:cNvSpPr/>
      </dsp:nvSpPr>
      <dsp:spPr>
        <a:xfrm>
          <a:off x="2180366" y="820449"/>
          <a:ext cx="1718696" cy="1475552"/>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Restructured Best Practices</a:t>
          </a:r>
        </a:p>
      </dsp:txBody>
      <dsp:txXfrm>
        <a:off x="2446553" y="1048979"/>
        <a:ext cx="1186322" cy="1018492"/>
      </dsp:txXfrm>
    </dsp:sp>
    <dsp:sp modelId="{A8DBBF4E-8E02-4C94-BC83-EFC0AE780A4B}">
      <dsp:nvSpPr>
        <dsp:cNvPr id="0" name=""/>
        <dsp:cNvSpPr/>
      </dsp:nvSpPr>
      <dsp:spPr>
        <a:xfrm>
          <a:off x="3357756" y="848334"/>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DC62D-F304-49D0-BA85-422A1F479389}">
      <dsp:nvSpPr>
        <dsp:cNvPr id="0" name=""/>
        <dsp:cNvSpPr/>
      </dsp:nvSpPr>
      <dsp:spPr>
        <a:xfrm>
          <a:off x="3659393" y="0"/>
          <a:ext cx="1718696" cy="1475552"/>
        </a:xfrm>
        <a:prstGeom prst="hexagon">
          <a:avLst>
            <a:gd name="adj" fmla="val 25000"/>
            <a:gd name="vf" fmla="val 115470"/>
          </a:avLst>
        </a:prstGeom>
        <a:blipFill rotWithShape="1">
          <a:blip xmlns:r="http://schemas.openxmlformats.org/officeDocument/2006/relationships" r:embed="rId3">
            <a:duotone>
              <a:schemeClr val="accent4">
                <a:shade val="45000"/>
                <a:satMod val="135000"/>
              </a:schemeClr>
              <a:prstClr val="white"/>
            </a:duotone>
          </a:blip>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650F9E-C7CA-411A-B939-8F3FD97FC87C}">
      <dsp:nvSpPr>
        <dsp:cNvPr id="0" name=""/>
        <dsp:cNvSpPr/>
      </dsp:nvSpPr>
      <dsp:spPr>
        <a:xfrm>
          <a:off x="3707692" y="653924"/>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65967C-B441-4A84-8041-CCC4064463A5}">
      <dsp:nvSpPr>
        <dsp:cNvPr id="0" name=""/>
        <dsp:cNvSpPr/>
      </dsp:nvSpPr>
      <dsp:spPr>
        <a:xfrm>
          <a:off x="5137509" y="817307"/>
          <a:ext cx="1718696" cy="1475552"/>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Collaboration</a:t>
          </a:r>
        </a:p>
      </dsp:txBody>
      <dsp:txXfrm>
        <a:off x="5403696" y="1045837"/>
        <a:ext cx="1186322" cy="1018492"/>
      </dsp:txXfrm>
    </dsp:sp>
    <dsp:sp modelId="{276C0056-8B97-4A39-B39D-5EFE4AB5E95C}">
      <dsp:nvSpPr>
        <dsp:cNvPr id="0" name=""/>
        <dsp:cNvSpPr/>
      </dsp:nvSpPr>
      <dsp:spPr>
        <a:xfrm>
          <a:off x="6624738" y="1471232"/>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55D05B-651F-43B1-810A-D10F1692D338}">
      <dsp:nvSpPr>
        <dsp:cNvPr id="0" name=""/>
        <dsp:cNvSpPr/>
      </dsp:nvSpPr>
      <dsp:spPr>
        <a:xfrm>
          <a:off x="6616536" y="1646790"/>
          <a:ext cx="1718696" cy="1475552"/>
        </a:xfrm>
        <a:prstGeom prst="hexagon">
          <a:avLst>
            <a:gd name="adj" fmla="val 25000"/>
            <a:gd name="vf" fmla="val 115470"/>
          </a:avLst>
        </a:prstGeom>
        <a:blipFill dpi="0" rotWithShape="1">
          <a:blip xmlns:r="http://schemas.openxmlformats.org/officeDocument/2006/relationships" r:embed="rId4">
            <a:duotone>
              <a:schemeClr val="accent5">
                <a:shade val="45000"/>
                <a:satMod val="135000"/>
              </a:schemeClr>
              <a:prstClr val="white"/>
            </a:duotone>
          </a:blip>
          <a:srcRect/>
          <a:stretch>
            <a:fillRect l="10098" t="9720" r="10098" b="9720"/>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BFFE5-1139-472D-9BBF-E759D81EFCF3}">
      <dsp:nvSpPr>
        <dsp:cNvPr id="0" name=""/>
        <dsp:cNvSpPr/>
      </dsp:nvSpPr>
      <dsp:spPr>
        <a:xfrm>
          <a:off x="6951891" y="1673497"/>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7F6E15-587D-404A-AF57-F023B35CE692}">
      <dsp:nvSpPr>
        <dsp:cNvPr id="0" name=""/>
        <dsp:cNvSpPr/>
      </dsp:nvSpPr>
      <dsp:spPr>
        <a:xfrm>
          <a:off x="6616536" y="15709"/>
          <a:ext cx="1718696" cy="1475552"/>
        </a:xfrm>
        <a:prstGeom prst="hexagon">
          <a:avLst>
            <a:gd name="adj" fmla="val 25000"/>
            <a:gd name="vf" fmla="val 11547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Response to Diversity</a:t>
          </a:r>
        </a:p>
      </dsp:txBody>
      <dsp:txXfrm>
        <a:off x="6882723" y="244239"/>
        <a:ext cx="1186322" cy="1018492"/>
      </dsp:txXfrm>
    </dsp:sp>
    <dsp:sp modelId="{1CDA6A4A-3B3C-4FFF-96A2-034C2B8B797C}">
      <dsp:nvSpPr>
        <dsp:cNvPr id="0" name=""/>
        <dsp:cNvSpPr/>
      </dsp:nvSpPr>
      <dsp:spPr>
        <a:xfrm>
          <a:off x="8103764" y="677096"/>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240816-E074-4EAF-ACF7-ED2FC1FEA877}">
      <dsp:nvSpPr>
        <dsp:cNvPr id="0" name=""/>
        <dsp:cNvSpPr/>
      </dsp:nvSpPr>
      <dsp:spPr>
        <a:xfrm>
          <a:off x="8095563" y="838908"/>
          <a:ext cx="1718696" cy="1475552"/>
        </a:xfrm>
        <a:prstGeom prst="hexagon">
          <a:avLst>
            <a:gd name="adj" fmla="val 25000"/>
            <a:gd name="vf" fmla="val 115470"/>
          </a:avLst>
        </a:prstGeom>
        <a:blipFill rotWithShape="1">
          <a:blip xmlns:r="http://schemas.openxmlformats.org/officeDocument/2006/relationships" r:embed="rId5">
            <a:duotone>
              <a:schemeClr val="accent6">
                <a:shade val="45000"/>
                <a:satMod val="135000"/>
              </a:schemeClr>
              <a:prstClr val="white"/>
            </a:duotone>
          </a:blip>
          <a:stretch>
            <a:fillRect/>
          </a:stretch>
        </a:blip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86D758-7BA0-40B4-9814-13CC0799DFA7}">
      <dsp:nvSpPr>
        <dsp:cNvPr id="0" name=""/>
        <dsp:cNvSpPr/>
      </dsp:nvSpPr>
      <dsp:spPr>
        <a:xfrm>
          <a:off x="8438209" y="871899"/>
          <a:ext cx="200484" cy="172808"/>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70F3E-23C1-431B-A5F9-7103DE120E86}">
      <dsp:nvSpPr>
        <dsp:cNvPr id="0" name=""/>
        <dsp:cNvSpPr/>
      </dsp:nvSpPr>
      <dsp:spPr>
        <a:xfrm>
          <a:off x="0" y="193123"/>
          <a:ext cx="3069717" cy="2291479"/>
        </a:xfrm>
        <a:prstGeom prst="round2SameRect">
          <a:avLst>
            <a:gd name="adj1" fmla="val 8000"/>
            <a:gd name="adj2" fmla="val 0"/>
          </a:avLst>
        </a:prstGeom>
        <a:blipFill rotWithShape="0">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C91D6B-5C5C-458E-A4F7-16B35CAC9814}">
      <dsp:nvSpPr>
        <dsp:cNvPr id="0" name=""/>
        <dsp:cNvSpPr/>
      </dsp:nvSpPr>
      <dsp:spPr>
        <a:xfrm>
          <a:off x="7107" y="2494020"/>
          <a:ext cx="3069717" cy="98533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dirty="0"/>
            <a:t>Leadership</a:t>
          </a:r>
        </a:p>
      </dsp:txBody>
      <dsp:txXfrm>
        <a:off x="7107" y="2494020"/>
        <a:ext cx="2161772" cy="985335"/>
      </dsp:txXfrm>
    </dsp:sp>
    <dsp:sp modelId="{0085F458-E521-4C72-9EAC-637BFB76B43C}">
      <dsp:nvSpPr>
        <dsp:cNvPr id="0" name=""/>
        <dsp:cNvSpPr/>
      </dsp:nvSpPr>
      <dsp:spPr>
        <a:xfrm>
          <a:off x="2255717" y="2650532"/>
          <a:ext cx="1074401" cy="1074401"/>
        </a:xfrm>
        <a:prstGeom prst="ellipse">
          <a:avLst/>
        </a:prstGeom>
        <a:blipFill rotWithShape="1">
          <a:blip xmlns:r="http://schemas.openxmlformats.org/officeDocument/2006/relationships" r:embed="rId2">
            <a:duotone>
              <a:schemeClr val="accent2">
                <a:shade val="45000"/>
                <a:satMod val="135000"/>
              </a:schemeClr>
              <a:prstClr val="white"/>
            </a:duotone>
          </a:blip>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D2D83A-E7B1-4271-9677-83DA091B7C76}">
      <dsp:nvSpPr>
        <dsp:cNvPr id="0" name=""/>
        <dsp:cNvSpPr/>
      </dsp:nvSpPr>
      <dsp:spPr>
        <a:xfrm>
          <a:off x="3596294" y="202541"/>
          <a:ext cx="3069717" cy="2291479"/>
        </a:xfrm>
        <a:prstGeom prst="round2SameRect">
          <a:avLst>
            <a:gd name="adj1" fmla="val 8000"/>
            <a:gd name="adj2" fmla="val 0"/>
          </a:avLst>
        </a:prstGeom>
        <a:blipFill rotWithShape="0">
          <a:blip xmlns:r="http://schemas.openxmlformats.org/officeDocument/2006/relationships" r:embed="rId3">
            <a:duotone>
              <a:schemeClr val="accent3">
                <a:shade val="45000"/>
                <a:satMod val="135000"/>
              </a:schemeClr>
              <a:prstClr val="white"/>
            </a:duotone>
          </a:blip>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24FC7-6C85-4B89-914F-CBB4DAD653D5}">
      <dsp:nvSpPr>
        <dsp:cNvPr id="0" name=""/>
        <dsp:cNvSpPr/>
      </dsp:nvSpPr>
      <dsp:spPr>
        <a:xfrm>
          <a:off x="3596294" y="2494020"/>
          <a:ext cx="3069717" cy="98533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ctr" defTabSz="1422400">
            <a:lnSpc>
              <a:spcPct val="90000"/>
            </a:lnSpc>
            <a:spcBef>
              <a:spcPct val="0"/>
            </a:spcBef>
            <a:spcAft>
              <a:spcPct val="35000"/>
            </a:spcAft>
            <a:buNone/>
          </a:pPr>
          <a:r>
            <a:rPr lang="en-US" sz="3200" kern="1200" dirty="0"/>
            <a:t>Teacher PD</a:t>
          </a:r>
        </a:p>
      </dsp:txBody>
      <dsp:txXfrm>
        <a:off x="3596294" y="2494020"/>
        <a:ext cx="2161772" cy="985335"/>
      </dsp:txXfrm>
    </dsp:sp>
    <dsp:sp modelId="{ECDFE392-84EE-443C-BBB5-D2AB7739EF7D}">
      <dsp:nvSpPr>
        <dsp:cNvPr id="0" name=""/>
        <dsp:cNvSpPr/>
      </dsp:nvSpPr>
      <dsp:spPr>
        <a:xfrm>
          <a:off x="5844904" y="2650532"/>
          <a:ext cx="1074401" cy="1074401"/>
        </a:xfrm>
        <a:prstGeom prst="ellipse">
          <a:avLst/>
        </a:prstGeom>
        <a:blipFill rotWithShape="1">
          <a:blip xmlns:r="http://schemas.openxmlformats.org/officeDocument/2006/relationships" r:embed="rId4">
            <a:duotone>
              <a:schemeClr val="accent3">
                <a:shade val="45000"/>
                <a:satMod val="135000"/>
              </a:schemeClr>
              <a:prstClr val="white"/>
            </a:duotone>
          </a:blip>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8ED96-9349-42BF-A09D-B0782AB10515}">
      <dsp:nvSpPr>
        <dsp:cNvPr id="0" name=""/>
        <dsp:cNvSpPr/>
      </dsp:nvSpPr>
      <dsp:spPr>
        <a:xfrm>
          <a:off x="7185481" y="202541"/>
          <a:ext cx="3069717" cy="2291479"/>
        </a:xfrm>
        <a:prstGeom prst="round2SameRect">
          <a:avLst>
            <a:gd name="adj1" fmla="val 8000"/>
            <a:gd name="adj2" fmla="val 0"/>
          </a:avLst>
        </a:prstGeom>
        <a:blipFill rotWithShape="0">
          <a:blip xmlns:r="http://schemas.openxmlformats.org/officeDocument/2006/relationships" r:embed="rId5">
            <a:duotone>
              <a:schemeClr val="accent4">
                <a:shade val="45000"/>
                <a:satMod val="135000"/>
              </a:schemeClr>
              <a:prstClr val="white"/>
            </a:duotone>
          </a:blip>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172ABE-EDBB-4FC8-8501-51AE446DCB32}">
      <dsp:nvSpPr>
        <dsp:cNvPr id="0" name=""/>
        <dsp:cNvSpPr/>
      </dsp:nvSpPr>
      <dsp:spPr>
        <a:xfrm>
          <a:off x="7185481" y="2494020"/>
          <a:ext cx="3069717" cy="98533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ctr" defTabSz="1422400">
            <a:lnSpc>
              <a:spcPct val="90000"/>
            </a:lnSpc>
            <a:spcBef>
              <a:spcPct val="0"/>
            </a:spcBef>
            <a:spcAft>
              <a:spcPct val="35000"/>
            </a:spcAft>
            <a:buNone/>
          </a:pPr>
          <a:r>
            <a:rPr lang="en-US" sz="3200" kern="1200" dirty="0"/>
            <a:t>Barriers</a:t>
          </a:r>
        </a:p>
      </dsp:txBody>
      <dsp:txXfrm>
        <a:off x="7185481" y="2494020"/>
        <a:ext cx="2161772" cy="985335"/>
      </dsp:txXfrm>
    </dsp:sp>
    <dsp:sp modelId="{CF786AD8-839B-40C1-8AC4-C4502ACC5896}">
      <dsp:nvSpPr>
        <dsp:cNvPr id="0" name=""/>
        <dsp:cNvSpPr/>
      </dsp:nvSpPr>
      <dsp:spPr>
        <a:xfrm>
          <a:off x="9434091" y="2650532"/>
          <a:ext cx="1074401" cy="1074401"/>
        </a:xfrm>
        <a:prstGeom prst="ellipse">
          <a:avLst/>
        </a:prstGeom>
        <a:blipFill rotWithShape="1">
          <a:blip xmlns:r="http://schemas.openxmlformats.org/officeDocument/2006/relationships" r:embed="rId6">
            <a:duotone>
              <a:schemeClr val="accent4">
                <a:shade val="45000"/>
                <a:satMod val="135000"/>
              </a:schemeClr>
              <a:prstClr val="white"/>
            </a:duotone>
          </a:blip>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10BB9-D440-4E1D-BA53-29CA633355D6}">
      <dsp:nvSpPr>
        <dsp:cNvPr id="0" name=""/>
        <dsp:cNvSpPr/>
      </dsp:nvSpPr>
      <dsp:spPr>
        <a:xfrm rot="16200000">
          <a:off x="-1216997" y="2044430"/>
          <a:ext cx="3063430" cy="50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4794" bIns="0" numCol="1" spcCol="1270" anchor="t" anchorCtr="0">
          <a:noAutofit/>
        </a:bodyPr>
        <a:lstStyle/>
        <a:p>
          <a:pPr marL="0" lvl="0" indent="0" algn="r" defTabSz="1466850">
            <a:lnSpc>
              <a:spcPct val="90000"/>
            </a:lnSpc>
            <a:spcBef>
              <a:spcPct val="0"/>
            </a:spcBef>
            <a:spcAft>
              <a:spcPct val="35000"/>
            </a:spcAft>
            <a:buNone/>
          </a:pPr>
          <a:r>
            <a:rPr lang="en-US" sz="3300" kern="1200" dirty="0"/>
            <a:t>Universal</a:t>
          </a:r>
        </a:p>
      </dsp:txBody>
      <dsp:txXfrm>
        <a:off x="-1216997" y="2044430"/>
        <a:ext cx="3063430" cy="504333"/>
      </dsp:txXfrm>
    </dsp:sp>
    <dsp:sp modelId="{8C435118-4316-483D-BD26-3A43D269FA47}">
      <dsp:nvSpPr>
        <dsp:cNvPr id="0" name=""/>
        <dsp:cNvSpPr/>
      </dsp:nvSpPr>
      <dsp:spPr>
        <a:xfrm>
          <a:off x="538597" y="717766"/>
          <a:ext cx="2512116" cy="306343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444794" rIns="227584" bIns="227584"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UDL</a:t>
          </a:r>
        </a:p>
        <a:p>
          <a:pPr marL="228600" lvl="1" indent="-228600" algn="l" defTabSz="1111250">
            <a:lnSpc>
              <a:spcPct val="90000"/>
            </a:lnSpc>
            <a:spcBef>
              <a:spcPct val="0"/>
            </a:spcBef>
            <a:spcAft>
              <a:spcPct val="15000"/>
            </a:spcAft>
            <a:buChar char="•"/>
          </a:pPr>
          <a:r>
            <a:rPr lang="en-US" sz="2500" kern="1200" dirty="0"/>
            <a:t>MTSS</a:t>
          </a:r>
        </a:p>
      </dsp:txBody>
      <dsp:txXfrm>
        <a:off x="538597" y="717766"/>
        <a:ext cx="2512116" cy="3063430"/>
      </dsp:txXfrm>
    </dsp:sp>
    <dsp:sp modelId="{67666E16-A87B-478B-81E8-7FFACDD4AF63}">
      <dsp:nvSpPr>
        <dsp:cNvPr id="0" name=""/>
        <dsp:cNvSpPr/>
      </dsp:nvSpPr>
      <dsp:spPr>
        <a:xfrm>
          <a:off x="62550" y="99162"/>
          <a:ext cx="1008667" cy="1008667"/>
        </a:xfrm>
        <a:prstGeom prst="triangl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A7534F-539D-4602-9923-80456E6075F8}">
      <dsp:nvSpPr>
        <dsp:cNvPr id="0" name=""/>
        <dsp:cNvSpPr/>
      </dsp:nvSpPr>
      <dsp:spPr>
        <a:xfrm rot="16200000">
          <a:off x="2470026" y="2044430"/>
          <a:ext cx="3063430" cy="50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4794" bIns="0" numCol="1" spcCol="1270" anchor="t" anchorCtr="0">
          <a:noAutofit/>
        </a:bodyPr>
        <a:lstStyle/>
        <a:p>
          <a:pPr marL="0" lvl="0" indent="0" algn="r" defTabSz="1466850">
            <a:lnSpc>
              <a:spcPct val="90000"/>
            </a:lnSpc>
            <a:spcBef>
              <a:spcPct val="0"/>
            </a:spcBef>
            <a:spcAft>
              <a:spcPct val="35000"/>
            </a:spcAft>
            <a:buNone/>
          </a:pPr>
          <a:r>
            <a:rPr lang="en-US" sz="3300" kern="1200" dirty="0"/>
            <a:t>Targeted</a:t>
          </a:r>
        </a:p>
      </dsp:txBody>
      <dsp:txXfrm>
        <a:off x="2470026" y="2044430"/>
        <a:ext cx="3063430" cy="504333"/>
      </dsp:txXfrm>
    </dsp:sp>
    <dsp:sp modelId="{4A0D2296-618C-4A7F-9A35-81094248A8E5}">
      <dsp:nvSpPr>
        <dsp:cNvPr id="0" name=""/>
        <dsp:cNvSpPr/>
      </dsp:nvSpPr>
      <dsp:spPr>
        <a:xfrm>
          <a:off x="4253908" y="764882"/>
          <a:ext cx="2512116" cy="306343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444794" rIns="227584" bIns="227584" numCol="1" spcCol="1270" anchor="t" anchorCtr="0">
          <a:noAutofit/>
        </a:bodyPr>
        <a:lstStyle/>
        <a:p>
          <a:pPr marL="228600" lvl="1" indent="-228600" algn="l" defTabSz="1111250">
            <a:lnSpc>
              <a:spcPct val="90000"/>
            </a:lnSpc>
            <a:spcBef>
              <a:spcPct val="0"/>
            </a:spcBef>
            <a:spcAft>
              <a:spcPct val="15000"/>
            </a:spcAft>
            <a:buChar char="•"/>
          </a:pPr>
          <a:r>
            <a:rPr lang="en-US" sz="2500" kern="1200" dirty="0">
              <a:solidFill>
                <a:schemeClr val="tx1"/>
              </a:solidFill>
            </a:rPr>
            <a:t>PD</a:t>
          </a:r>
        </a:p>
        <a:p>
          <a:pPr marL="228600" lvl="1" indent="-228600" algn="l" defTabSz="1111250">
            <a:lnSpc>
              <a:spcPct val="90000"/>
            </a:lnSpc>
            <a:spcBef>
              <a:spcPct val="0"/>
            </a:spcBef>
            <a:spcAft>
              <a:spcPct val="15000"/>
            </a:spcAft>
            <a:buChar char="•"/>
          </a:pPr>
          <a:r>
            <a:rPr lang="en-US" sz="2500" kern="1200" dirty="0">
              <a:solidFill>
                <a:schemeClr val="tx1"/>
              </a:solidFill>
            </a:rPr>
            <a:t>Learning Environment</a:t>
          </a:r>
        </a:p>
      </dsp:txBody>
      <dsp:txXfrm>
        <a:off x="4253908" y="764882"/>
        <a:ext cx="2512116" cy="3063430"/>
      </dsp:txXfrm>
    </dsp:sp>
    <dsp:sp modelId="{C706A54F-0068-4296-ACD1-854F27C9F00D}">
      <dsp:nvSpPr>
        <dsp:cNvPr id="0" name=""/>
        <dsp:cNvSpPr/>
      </dsp:nvSpPr>
      <dsp:spPr>
        <a:xfrm>
          <a:off x="3749575" y="99162"/>
          <a:ext cx="1008667" cy="1008667"/>
        </a:xfrm>
        <a:prstGeom prst="triangl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E068E7-F9CA-4550-A587-30B6A50F75A9}">
      <dsp:nvSpPr>
        <dsp:cNvPr id="0" name=""/>
        <dsp:cNvSpPr/>
      </dsp:nvSpPr>
      <dsp:spPr>
        <a:xfrm rot="16200000">
          <a:off x="6157051" y="2044430"/>
          <a:ext cx="3063430" cy="50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4794" bIns="0" numCol="1" spcCol="1270" anchor="t" anchorCtr="0">
          <a:noAutofit/>
        </a:bodyPr>
        <a:lstStyle/>
        <a:p>
          <a:pPr marL="0" lvl="0" indent="0" algn="r" defTabSz="1466850">
            <a:lnSpc>
              <a:spcPct val="90000"/>
            </a:lnSpc>
            <a:spcBef>
              <a:spcPct val="0"/>
            </a:spcBef>
            <a:spcAft>
              <a:spcPct val="35000"/>
            </a:spcAft>
            <a:buNone/>
          </a:pPr>
          <a:r>
            <a:rPr lang="en-US" sz="3300" kern="1200" dirty="0"/>
            <a:t>Personalized</a:t>
          </a:r>
        </a:p>
      </dsp:txBody>
      <dsp:txXfrm>
        <a:off x="6157051" y="2044430"/>
        <a:ext cx="3063430" cy="504333"/>
      </dsp:txXfrm>
    </dsp:sp>
    <dsp:sp modelId="{573CC0E8-C50C-4A57-954C-0AC91665B99B}">
      <dsp:nvSpPr>
        <dsp:cNvPr id="0" name=""/>
        <dsp:cNvSpPr/>
      </dsp:nvSpPr>
      <dsp:spPr>
        <a:xfrm>
          <a:off x="7940933" y="764882"/>
          <a:ext cx="2512116" cy="3063430"/>
        </a:xfrm>
        <a:prstGeom prst="rect">
          <a:avLst/>
        </a:prstGeom>
        <a:solidFill>
          <a:srgbClr val="FFA7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444794" rIns="227584" bIns="227584"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Closing the Gap</a:t>
          </a:r>
        </a:p>
        <a:p>
          <a:pPr marL="228600" lvl="1" indent="-228600" algn="l" defTabSz="1111250">
            <a:lnSpc>
              <a:spcPct val="90000"/>
            </a:lnSpc>
            <a:spcBef>
              <a:spcPct val="0"/>
            </a:spcBef>
            <a:spcAft>
              <a:spcPct val="15000"/>
            </a:spcAft>
            <a:buChar char="•"/>
          </a:pPr>
          <a:r>
            <a:rPr lang="en-US" sz="2500" kern="1200" dirty="0"/>
            <a:t>Explicit Instruction</a:t>
          </a:r>
        </a:p>
      </dsp:txBody>
      <dsp:txXfrm>
        <a:off x="7940933" y="764882"/>
        <a:ext cx="2512116" cy="3063430"/>
      </dsp:txXfrm>
    </dsp:sp>
    <dsp:sp modelId="{52CE0C88-4434-464F-8704-7E2BE74FDD0B}">
      <dsp:nvSpPr>
        <dsp:cNvPr id="0" name=""/>
        <dsp:cNvSpPr/>
      </dsp:nvSpPr>
      <dsp:spPr>
        <a:xfrm>
          <a:off x="7436599" y="99162"/>
          <a:ext cx="1008667" cy="1008667"/>
        </a:xfrm>
        <a:prstGeom prst="triangle">
          <a:avLst/>
        </a:prstGeom>
        <a:solidFill>
          <a:srgbClr val="F0D4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E444A-F6AD-42D4-BA35-E42117B7C4EC}">
      <dsp:nvSpPr>
        <dsp:cNvPr id="0" name=""/>
        <dsp:cNvSpPr/>
      </dsp:nvSpPr>
      <dsp:spPr>
        <a:xfrm>
          <a:off x="4206239" y="0"/>
          <a:ext cx="6309360" cy="1227335"/>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Share Responsibility for Leadership</a:t>
          </a:r>
        </a:p>
        <a:p>
          <a:pPr marL="228600" lvl="1" indent="-228600" algn="l" defTabSz="1066800">
            <a:lnSpc>
              <a:spcPct val="90000"/>
            </a:lnSpc>
            <a:spcBef>
              <a:spcPct val="0"/>
            </a:spcBef>
            <a:spcAft>
              <a:spcPct val="15000"/>
            </a:spcAft>
            <a:buChar char="•"/>
          </a:pPr>
          <a:r>
            <a:rPr lang="en-US" sz="2400" kern="1200" dirty="0"/>
            <a:t>Model School-Wide Commitment</a:t>
          </a:r>
        </a:p>
      </dsp:txBody>
      <dsp:txXfrm>
        <a:off x="4206239" y="153417"/>
        <a:ext cx="5849109" cy="920501"/>
      </dsp:txXfrm>
    </dsp:sp>
    <dsp:sp modelId="{223C0F52-CD3D-4424-9836-567CCACDC56C}">
      <dsp:nvSpPr>
        <dsp:cNvPr id="0" name=""/>
        <dsp:cNvSpPr/>
      </dsp:nvSpPr>
      <dsp:spPr>
        <a:xfrm>
          <a:off x="0" y="0"/>
          <a:ext cx="4206240" cy="12273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Leaders</a:t>
          </a:r>
        </a:p>
      </dsp:txBody>
      <dsp:txXfrm>
        <a:off x="59914" y="59914"/>
        <a:ext cx="4086412" cy="1107507"/>
      </dsp:txXfrm>
    </dsp:sp>
    <dsp:sp modelId="{CDA84BB0-D124-4B00-9825-00B2AA8EFD41}">
      <dsp:nvSpPr>
        <dsp:cNvPr id="0" name=""/>
        <dsp:cNvSpPr/>
      </dsp:nvSpPr>
      <dsp:spPr>
        <a:xfrm>
          <a:off x="4206239" y="1350069"/>
          <a:ext cx="6309360" cy="1227335"/>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High </a:t>
          </a:r>
          <a:r>
            <a:rPr lang="en-US" sz="2400" kern="1200" dirty="0"/>
            <a:t>Expectations for All Students</a:t>
          </a:r>
        </a:p>
        <a:p>
          <a:pPr marL="228600" lvl="1" indent="-228600" algn="l" defTabSz="1066800">
            <a:lnSpc>
              <a:spcPct val="90000"/>
            </a:lnSpc>
            <a:spcBef>
              <a:spcPct val="0"/>
            </a:spcBef>
            <a:spcAft>
              <a:spcPct val="15000"/>
            </a:spcAft>
            <a:buChar char="•"/>
          </a:pPr>
          <a:r>
            <a:rPr lang="en-US" sz="2400" kern="1200" dirty="0"/>
            <a:t>Create Collaborative Culture</a:t>
          </a:r>
        </a:p>
      </dsp:txBody>
      <dsp:txXfrm>
        <a:off x="4206239" y="1503486"/>
        <a:ext cx="5849109" cy="920501"/>
      </dsp:txXfrm>
    </dsp:sp>
    <dsp:sp modelId="{525974CA-23C3-4174-8754-A5A0EBDD9AEB}">
      <dsp:nvSpPr>
        <dsp:cNvPr id="0" name=""/>
        <dsp:cNvSpPr/>
      </dsp:nvSpPr>
      <dsp:spPr>
        <a:xfrm>
          <a:off x="0" y="1350069"/>
          <a:ext cx="4206240" cy="12273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Educators</a:t>
          </a:r>
        </a:p>
      </dsp:txBody>
      <dsp:txXfrm>
        <a:off x="59914" y="1409983"/>
        <a:ext cx="4086412" cy="1107507"/>
      </dsp:txXfrm>
    </dsp:sp>
    <dsp:sp modelId="{356E6CE9-4664-4CF6-B546-D7987BDF0D6C}">
      <dsp:nvSpPr>
        <dsp:cNvPr id="0" name=""/>
        <dsp:cNvSpPr/>
      </dsp:nvSpPr>
      <dsp:spPr>
        <a:xfrm>
          <a:off x="4206240" y="2634145"/>
          <a:ext cx="6309360" cy="1227335"/>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Build Professional Community</a:t>
          </a:r>
        </a:p>
        <a:p>
          <a:pPr marL="228600" lvl="1" indent="-228600" algn="l" defTabSz="1066800">
            <a:lnSpc>
              <a:spcPct val="90000"/>
            </a:lnSpc>
            <a:spcBef>
              <a:spcPct val="0"/>
            </a:spcBef>
            <a:spcAft>
              <a:spcPct val="15000"/>
            </a:spcAft>
            <a:buChar char="•"/>
          </a:pPr>
          <a:r>
            <a:rPr lang="en-US" sz="2400" kern="1200" dirty="0"/>
            <a:t>Embrace Parent Leadership and Support</a:t>
          </a:r>
        </a:p>
      </dsp:txBody>
      <dsp:txXfrm>
        <a:off x="4206240" y="2787562"/>
        <a:ext cx="5849109" cy="920501"/>
      </dsp:txXfrm>
    </dsp:sp>
    <dsp:sp modelId="{18694548-9792-4463-964E-5DA73D834736}">
      <dsp:nvSpPr>
        <dsp:cNvPr id="0" name=""/>
        <dsp:cNvSpPr/>
      </dsp:nvSpPr>
      <dsp:spPr>
        <a:xfrm>
          <a:off x="0" y="2700139"/>
          <a:ext cx="4206240" cy="12273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Partners</a:t>
          </a:r>
        </a:p>
      </dsp:txBody>
      <dsp:txXfrm>
        <a:off x="59914" y="2760053"/>
        <a:ext cx="4086412" cy="110750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ACC91-A757-4AF7-9FF9-2F43ECC06582}">
      <dsp:nvSpPr>
        <dsp:cNvPr id="0" name=""/>
        <dsp:cNvSpPr/>
      </dsp:nvSpPr>
      <dsp:spPr>
        <a:xfrm>
          <a:off x="362125" y="93306"/>
          <a:ext cx="2744754" cy="2445335"/>
        </a:xfrm>
        <a:prstGeom prst="roundRect">
          <a:avLst/>
        </a:prstGeom>
        <a:blipFill rotWithShape="1">
          <a:blip xmlns:r="http://schemas.openxmlformats.org/officeDocument/2006/relationships" r:embed="rId1"/>
          <a:srcRect/>
          <a:stretch>
            <a:fillRect t="-47000" b="-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E222C-45F2-4B89-A2B3-A4822F35F24D}">
      <dsp:nvSpPr>
        <dsp:cNvPr id="0" name=""/>
        <dsp:cNvSpPr/>
      </dsp:nvSpPr>
      <dsp:spPr>
        <a:xfrm>
          <a:off x="0" y="2652233"/>
          <a:ext cx="3470331" cy="1287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dirty="0"/>
            <a:t>Lacey Griffiths</a:t>
          </a:r>
        </a:p>
        <a:p>
          <a:pPr marL="0" lvl="0" indent="0" algn="ctr" defTabSz="711200">
            <a:lnSpc>
              <a:spcPct val="90000"/>
            </a:lnSpc>
            <a:spcBef>
              <a:spcPct val="0"/>
            </a:spcBef>
            <a:spcAft>
              <a:spcPct val="35000"/>
            </a:spcAft>
            <a:buNone/>
          </a:pPr>
          <a:r>
            <a:rPr lang="en-US" sz="1600" b="0" kern="1200" dirty="0"/>
            <a:t>Teacher</a:t>
          </a:r>
        </a:p>
        <a:p>
          <a:pPr marL="0" lvl="0" indent="0" algn="ctr" defTabSz="711200">
            <a:lnSpc>
              <a:spcPct val="90000"/>
            </a:lnSpc>
            <a:spcBef>
              <a:spcPct val="0"/>
            </a:spcBef>
            <a:spcAft>
              <a:spcPct val="35000"/>
            </a:spcAft>
            <a:buNone/>
          </a:pPr>
          <a:r>
            <a:rPr lang="en-US" sz="1600" kern="1200" dirty="0"/>
            <a:t>Team taught with  a special education teacher</a:t>
          </a:r>
        </a:p>
        <a:p>
          <a:pPr marL="0" lvl="0" indent="0" algn="ctr" defTabSz="711200">
            <a:lnSpc>
              <a:spcPct val="90000"/>
            </a:lnSpc>
            <a:spcBef>
              <a:spcPct val="0"/>
            </a:spcBef>
            <a:spcAft>
              <a:spcPct val="35000"/>
            </a:spcAft>
            <a:buNone/>
          </a:pPr>
          <a:r>
            <a:rPr lang="en-US" sz="1600" kern="1200" dirty="0"/>
            <a:t>Special Education  Administrator </a:t>
          </a:r>
        </a:p>
        <a:p>
          <a:pPr marL="0" lvl="0" indent="0" algn="ctr" defTabSz="711200">
            <a:lnSpc>
              <a:spcPct val="90000"/>
            </a:lnSpc>
            <a:spcBef>
              <a:spcPct val="0"/>
            </a:spcBef>
            <a:spcAft>
              <a:spcPct val="35000"/>
            </a:spcAft>
            <a:buNone/>
          </a:pPr>
          <a:r>
            <a:rPr lang="en-US" sz="1600" kern="1200" dirty="0"/>
            <a:t>8</a:t>
          </a:r>
          <a:r>
            <a:rPr lang="en-US" sz="1600" kern="1200" baseline="30000" dirty="0"/>
            <a:t>th</a:t>
          </a:r>
          <a:r>
            <a:rPr lang="en-US" sz="1600" kern="1200" dirty="0"/>
            <a:t> year at RA Long</a:t>
          </a:r>
        </a:p>
      </dsp:txBody>
      <dsp:txXfrm>
        <a:off x="0" y="2652233"/>
        <a:ext cx="3470331" cy="128749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99230-1F99-4FB5-A04B-1C899D9ED860}">
      <dsp:nvSpPr>
        <dsp:cNvPr id="0" name=""/>
        <dsp:cNvSpPr/>
      </dsp:nvSpPr>
      <dsp:spPr>
        <a:xfrm>
          <a:off x="-4439873" y="-680925"/>
          <a:ext cx="5289326" cy="5289326"/>
        </a:xfrm>
        <a:prstGeom prst="blockArc">
          <a:avLst>
            <a:gd name="adj1" fmla="val 18900000"/>
            <a:gd name="adj2" fmla="val 2700000"/>
            <a:gd name="adj3" fmla="val 408"/>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AB1A1B-BCC4-496C-9192-58005EE5AC6E}">
      <dsp:nvSpPr>
        <dsp:cNvPr id="0" name=""/>
        <dsp:cNvSpPr/>
      </dsp:nvSpPr>
      <dsp:spPr>
        <a:xfrm>
          <a:off x="546302" y="392747"/>
          <a:ext cx="9916267" cy="78549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3487"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t>Data </a:t>
          </a:r>
        </a:p>
      </dsp:txBody>
      <dsp:txXfrm>
        <a:off x="546302" y="392747"/>
        <a:ext cx="9916267" cy="785495"/>
      </dsp:txXfrm>
    </dsp:sp>
    <dsp:sp modelId="{AF57744A-7AC8-4DFD-A5A2-9F37E20B131A}">
      <dsp:nvSpPr>
        <dsp:cNvPr id="0" name=""/>
        <dsp:cNvSpPr/>
      </dsp:nvSpPr>
      <dsp:spPr>
        <a:xfrm>
          <a:off x="55368" y="294560"/>
          <a:ext cx="981868" cy="981868"/>
        </a:xfrm>
        <a:prstGeom prst="ellipse">
          <a:avLst/>
        </a:prstGeom>
        <a:blipFill rotWithShape="0">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D68624-8AAF-471C-8C0C-9BC8980D6ACD}">
      <dsp:nvSpPr>
        <dsp:cNvPr id="0" name=""/>
        <dsp:cNvSpPr/>
      </dsp:nvSpPr>
      <dsp:spPr>
        <a:xfrm>
          <a:off x="831829" y="1570990"/>
          <a:ext cx="9630739" cy="78549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3487"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t>Who was affected </a:t>
          </a:r>
        </a:p>
      </dsp:txBody>
      <dsp:txXfrm>
        <a:off x="831829" y="1570990"/>
        <a:ext cx="9630739" cy="785495"/>
      </dsp:txXfrm>
    </dsp:sp>
    <dsp:sp modelId="{E3339996-5337-4536-AF3D-689D4B66E0D7}">
      <dsp:nvSpPr>
        <dsp:cNvPr id="0" name=""/>
        <dsp:cNvSpPr/>
      </dsp:nvSpPr>
      <dsp:spPr>
        <a:xfrm>
          <a:off x="340895" y="1472803"/>
          <a:ext cx="981868" cy="981868"/>
        </a:xfrm>
        <a:prstGeom prst="ellipse">
          <a:avLst/>
        </a:prstGeom>
        <a:blipFill rotWithShape="0">
          <a:blip xmlns:r="http://schemas.openxmlformats.org/officeDocument/2006/relationships" r:embed="rId2">
            <a:duotone>
              <a:schemeClr val="accent3">
                <a:shade val="45000"/>
                <a:satMod val="135000"/>
              </a:schemeClr>
              <a:prstClr val="white"/>
            </a:duotone>
          </a:blip>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BE735-47CB-4344-90E8-0F898D53B725}">
      <dsp:nvSpPr>
        <dsp:cNvPr id="0" name=""/>
        <dsp:cNvSpPr/>
      </dsp:nvSpPr>
      <dsp:spPr>
        <a:xfrm>
          <a:off x="546302" y="2749232"/>
          <a:ext cx="9916267" cy="78549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3487"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t>How our staff responded</a:t>
          </a:r>
        </a:p>
      </dsp:txBody>
      <dsp:txXfrm>
        <a:off x="546302" y="2749232"/>
        <a:ext cx="9916267" cy="785495"/>
      </dsp:txXfrm>
    </dsp:sp>
    <dsp:sp modelId="{02F755D2-3477-4818-A26B-2E983F46E47D}">
      <dsp:nvSpPr>
        <dsp:cNvPr id="0" name=""/>
        <dsp:cNvSpPr/>
      </dsp:nvSpPr>
      <dsp:spPr>
        <a:xfrm>
          <a:off x="55368" y="2651045"/>
          <a:ext cx="981868" cy="981868"/>
        </a:xfrm>
        <a:prstGeom prst="ellipse">
          <a:avLst/>
        </a:prstGeom>
        <a:blipFill rotWithShape="0">
          <a:blip xmlns:r="http://schemas.openxmlformats.org/officeDocument/2006/relationships" r:embed="rId3">
            <a:duotone>
              <a:schemeClr val="accent4">
                <a:shade val="45000"/>
                <a:satMod val="135000"/>
              </a:schemeClr>
              <a:prstClr val="white"/>
            </a:duotone>
          </a:blip>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7B265-8195-4435-8A23-5BEB6BA9EB5F}">
      <dsp:nvSpPr>
        <dsp:cNvPr id="0" name=""/>
        <dsp:cNvSpPr/>
      </dsp:nvSpPr>
      <dsp:spPr>
        <a:xfrm rot="5400000">
          <a:off x="1419153" y="950396"/>
          <a:ext cx="1639947" cy="2728836"/>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4683EB-BD0C-4129-878B-43A8A2C2914F}">
      <dsp:nvSpPr>
        <dsp:cNvPr id="0" name=""/>
        <dsp:cNvSpPr/>
      </dsp:nvSpPr>
      <dsp:spPr>
        <a:xfrm>
          <a:off x="1145405" y="1765730"/>
          <a:ext cx="2463608" cy="2159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dirty="0"/>
            <a:t>Paras</a:t>
          </a:r>
        </a:p>
      </dsp:txBody>
      <dsp:txXfrm>
        <a:off x="1145405" y="1765730"/>
        <a:ext cx="2463608" cy="2159497"/>
      </dsp:txXfrm>
    </dsp:sp>
    <dsp:sp modelId="{495606DB-3E53-4012-B832-99914F36A072}">
      <dsp:nvSpPr>
        <dsp:cNvPr id="0" name=""/>
        <dsp:cNvSpPr/>
      </dsp:nvSpPr>
      <dsp:spPr>
        <a:xfrm>
          <a:off x="3144182" y="749496"/>
          <a:ext cx="464831" cy="464831"/>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E062D-9659-4BA0-8660-444F8950A861}">
      <dsp:nvSpPr>
        <dsp:cNvPr id="0" name=""/>
        <dsp:cNvSpPr/>
      </dsp:nvSpPr>
      <dsp:spPr>
        <a:xfrm rot="5400000">
          <a:off x="4435091" y="204099"/>
          <a:ext cx="1639947" cy="2728836"/>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CE1C49-3C02-40FC-AEA5-906701B344D3}">
      <dsp:nvSpPr>
        <dsp:cNvPr id="0" name=""/>
        <dsp:cNvSpPr/>
      </dsp:nvSpPr>
      <dsp:spPr>
        <a:xfrm>
          <a:off x="4161343" y="1019433"/>
          <a:ext cx="2463608" cy="2159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ctr" defTabSz="2044700">
            <a:lnSpc>
              <a:spcPct val="90000"/>
            </a:lnSpc>
            <a:spcBef>
              <a:spcPct val="0"/>
            </a:spcBef>
            <a:spcAft>
              <a:spcPct val="35000"/>
            </a:spcAft>
            <a:buNone/>
          </a:pPr>
          <a:r>
            <a:rPr lang="en-US" sz="4600" kern="1200" dirty="0"/>
            <a:t>Staff PD</a:t>
          </a:r>
        </a:p>
      </dsp:txBody>
      <dsp:txXfrm>
        <a:off x="4161343" y="1019433"/>
        <a:ext cx="2463608" cy="2159497"/>
      </dsp:txXfrm>
    </dsp:sp>
    <dsp:sp modelId="{600112A8-7B70-4218-A2A1-4B8123247556}">
      <dsp:nvSpPr>
        <dsp:cNvPr id="0" name=""/>
        <dsp:cNvSpPr/>
      </dsp:nvSpPr>
      <dsp:spPr>
        <a:xfrm>
          <a:off x="6160120" y="3199"/>
          <a:ext cx="464831" cy="464831"/>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BD3A9-8088-45C4-A142-8773D892D0BF}">
      <dsp:nvSpPr>
        <dsp:cNvPr id="0" name=""/>
        <dsp:cNvSpPr/>
      </dsp:nvSpPr>
      <dsp:spPr>
        <a:xfrm rot="5400000">
          <a:off x="7451030" y="-542197"/>
          <a:ext cx="1639947" cy="2728836"/>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A44302-99D5-48F7-9B5B-284E3474C328}">
      <dsp:nvSpPr>
        <dsp:cNvPr id="0" name=""/>
        <dsp:cNvSpPr/>
      </dsp:nvSpPr>
      <dsp:spPr>
        <a:xfrm>
          <a:off x="7177282" y="273136"/>
          <a:ext cx="2463608" cy="2159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dirty="0"/>
            <a:t>Mindset</a:t>
          </a:r>
        </a:p>
      </dsp:txBody>
      <dsp:txXfrm>
        <a:off x="7177282" y="273136"/>
        <a:ext cx="2463608" cy="215949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798B6-5F8C-42B2-8FD2-0FA1F282DA9C}">
      <dsp:nvSpPr>
        <dsp:cNvPr id="0" name=""/>
        <dsp:cNvSpPr/>
      </dsp:nvSpPr>
      <dsp:spPr>
        <a:xfrm>
          <a:off x="1708073" y="2424975"/>
          <a:ext cx="1575482" cy="15754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Results</a:t>
          </a:r>
        </a:p>
      </dsp:txBody>
      <dsp:txXfrm>
        <a:off x="1938797" y="2655699"/>
        <a:ext cx="1114034" cy="1114034"/>
      </dsp:txXfrm>
    </dsp:sp>
    <dsp:sp modelId="{85B9C0D8-A4EB-463D-8A29-15375D69C97C}">
      <dsp:nvSpPr>
        <dsp:cNvPr id="0" name=""/>
        <dsp:cNvSpPr/>
      </dsp:nvSpPr>
      <dsp:spPr>
        <a:xfrm rot="12900000">
          <a:off x="637486" y="2130654"/>
          <a:ext cx="1267219" cy="44901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36E0A4-57D3-4140-A123-57E5D5EDF818}">
      <dsp:nvSpPr>
        <dsp:cNvPr id="0" name=""/>
        <dsp:cNvSpPr/>
      </dsp:nvSpPr>
      <dsp:spPr>
        <a:xfrm>
          <a:off x="3719" y="1393053"/>
          <a:ext cx="1496708" cy="119736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Delivery of Instruction</a:t>
          </a:r>
        </a:p>
      </dsp:txBody>
      <dsp:txXfrm>
        <a:off x="38789" y="1428123"/>
        <a:ext cx="1426568" cy="1127227"/>
      </dsp:txXfrm>
    </dsp:sp>
    <dsp:sp modelId="{72893104-513A-4F35-9B24-F0BC50812E75}">
      <dsp:nvSpPr>
        <dsp:cNvPr id="0" name=""/>
        <dsp:cNvSpPr/>
      </dsp:nvSpPr>
      <dsp:spPr>
        <a:xfrm rot="16200000">
          <a:off x="1862204" y="1493106"/>
          <a:ext cx="1267219" cy="449012"/>
        </a:xfrm>
        <a:prstGeom prst="leftArrow">
          <a:avLst>
            <a:gd name="adj1" fmla="val 60000"/>
            <a:gd name="adj2" fmla="val 50000"/>
          </a:avLst>
        </a:prstGeom>
        <a:solidFill>
          <a:schemeClr val="accent2">
            <a:hueOff val="-653280"/>
            <a:satOff val="-27345"/>
            <a:lumOff val="206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AB9833-3C45-4ACC-A40F-E79F578BE50A}">
      <dsp:nvSpPr>
        <dsp:cNvPr id="0" name=""/>
        <dsp:cNvSpPr/>
      </dsp:nvSpPr>
      <dsp:spPr>
        <a:xfrm>
          <a:off x="1747460" y="485319"/>
          <a:ext cx="1496708" cy="1197367"/>
        </a:xfrm>
        <a:prstGeom prst="roundRect">
          <a:avLst>
            <a:gd name="adj" fmla="val 10000"/>
          </a:avLst>
        </a:prstGeom>
        <a:solidFill>
          <a:schemeClr val="accent2">
            <a:hueOff val="-653280"/>
            <a:satOff val="-27345"/>
            <a:lumOff val="206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How to Accommodate &amp; Modify</a:t>
          </a:r>
        </a:p>
      </dsp:txBody>
      <dsp:txXfrm>
        <a:off x="1782530" y="520389"/>
        <a:ext cx="1426568" cy="1127227"/>
      </dsp:txXfrm>
    </dsp:sp>
    <dsp:sp modelId="{7FB0CD76-8E92-4180-8F36-DEFE204FBB59}">
      <dsp:nvSpPr>
        <dsp:cNvPr id="0" name=""/>
        <dsp:cNvSpPr/>
      </dsp:nvSpPr>
      <dsp:spPr>
        <a:xfrm rot="19500000">
          <a:off x="3086922" y="2130654"/>
          <a:ext cx="1267219" cy="449012"/>
        </a:xfrm>
        <a:prstGeom prst="leftArrow">
          <a:avLst>
            <a:gd name="adj1" fmla="val 60000"/>
            <a:gd name="adj2" fmla="val 50000"/>
          </a:avLst>
        </a:prstGeom>
        <a:solidFill>
          <a:schemeClr val="accent2">
            <a:hueOff val="-1306561"/>
            <a:satOff val="-54691"/>
            <a:lumOff val="413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26DA8E-62C3-49B5-8D98-15017A64238F}">
      <dsp:nvSpPr>
        <dsp:cNvPr id="0" name=""/>
        <dsp:cNvSpPr/>
      </dsp:nvSpPr>
      <dsp:spPr>
        <a:xfrm>
          <a:off x="3491200" y="1393053"/>
          <a:ext cx="1496708" cy="1197367"/>
        </a:xfrm>
        <a:prstGeom prst="roundRect">
          <a:avLst>
            <a:gd name="adj" fmla="val 10000"/>
          </a:avLst>
        </a:prstGeom>
        <a:solidFill>
          <a:schemeClr val="accent2">
            <a:hueOff val="-1306561"/>
            <a:satOff val="-54691"/>
            <a:lumOff val="413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Use of Paras &amp; Special Ed Staff</a:t>
          </a:r>
        </a:p>
      </dsp:txBody>
      <dsp:txXfrm>
        <a:off x="3526270" y="1428123"/>
        <a:ext cx="1426568" cy="112722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3C62D-1F8D-40F9-AC91-A7657650E733}">
      <dsp:nvSpPr>
        <dsp:cNvPr id="0" name=""/>
        <dsp:cNvSpPr/>
      </dsp:nvSpPr>
      <dsp:spPr>
        <a:xfrm>
          <a:off x="4362228" y="2136185"/>
          <a:ext cx="1791143" cy="17911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Results</a:t>
          </a:r>
        </a:p>
      </dsp:txBody>
      <dsp:txXfrm>
        <a:off x="4624535" y="2398492"/>
        <a:ext cx="1266529" cy="1266529"/>
      </dsp:txXfrm>
    </dsp:sp>
    <dsp:sp modelId="{092D42C3-679D-4A6A-8339-8D3FDCDCDAF4}">
      <dsp:nvSpPr>
        <dsp:cNvPr id="0" name=""/>
        <dsp:cNvSpPr/>
      </dsp:nvSpPr>
      <dsp:spPr>
        <a:xfrm rot="12900000">
          <a:off x="3207627" y="1822490"/>
          <a:ext cx="1375357" cy="51047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208538-9768-4F9C-BAF1-8F56C86B8A7A}">
      <dsp:nvSpPr>
        <dsp:cNvPr id="0" name=""/>
        <dsp:cNvSpPr/>
      </dsp:nvSpPr>
      <dsp:spPr>
        <a:xfrm>
          <a:off x="2481199" y="1002657"/>
          <a:ext cx="1701586" cy="13612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Delivery of Instruction</a:t>
          </a:r>
        </a:p>
      </dsp:txBody>
      <dsp:txXfrm>
        <a:off x="2521069" y="1042527"/>
        <a:ext cx="1621846" cy="1281529"/>
      </dsp:txXfrm>
    </dsp:sp>
    <dsp:sp modelId="{2FDB05D6-ECC9-4052-A7B4-138D59694178}">
      <dsp:nvSpPr>
        <dsp:cNvPr id="0" name=""/>
        <dsp:cNvSpPr/>
      </dsp:nvSpPr>
      <dsp:spPr>
        <a:xfrm rot="16200000">
          <a:off x="4570121" y="1113221"/>
          <a:ext cx="1375357" cy="51047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965C51-807B-4D8C-8591-C8F7CBB6320A}">
      <dsp:nvSpPr>
        <dsp:cNvPr id="0" name=""/>
        <dsp:cNvSpPr/>
      </dsp:nvSpPr>
      <dsp:spPr>
        <a:xfrm>
          <a:off x="4407006" y="146"/>
          <a:ext cx="1701586" cy="13612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How to Accommodate and Modify</a:t>
          </a:r>
        </a:p>
      </dsp:txBody>
      <dsp:txXfrm>
        <a:off x="4446876" y="40016"/>
        <a:ext cx="1621846" cy="1281529"/>
      </dsp:txXfrm>
    </dsp:sp>
    <dsp:sp modelId="{251C2A09-C1CC-4DC6-9CA3-E9B7638551B7}">
      <dsp:nvSpPr>
        <dsp:cNvPr id="0" name=""/>
        <dsp:cNvSpPr/>
      </dsp:nvSpPr>
      <dsp:spPr>
        <a:xfrm rot="19500000">
          <a:off x="5932615" y="1822490"/>
          <a:ext cx="1375357" cy="51047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4C1B42-2FF6-4AA1-B693-11B9627BAA38}">
      <dsp:nvSpPr>
        <dsp:cNvPr id="0" name=""/>
        <dsp:cNvSpPr/>
      </dsp:nvSpPr>
      <dsp:spPr>
        <a:xfrm>
          <a:off x="6332814" y="1002657"/>
          <a:ext cx="1701586" cy="13612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Supporting an Inclusion Classroom</a:t>
          </a:r>
        </a:p>
      </dsp:txBody>
      <dsp:txXfrm>
        <a:off x="6372684" y="1042527"/>
        <a:ext cx="1621846" cy="1281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68E64-3946-4226-9767-2456CF0FFE11}">
      <dsp:nvSpPr>
        <dsp:cNvPr id="0" name=""/>
        <dsp:cNvSpPr/>
      </dsp:nvSpPr>
      <dsp:spPr>
        <a:xfrm>
          <a:off x="484390" y="1232050"/>
          <a:ext cx="3368344" cy="3361787"/>
        </a:xfrm>
        <a:prstGeom prst="ellipse">
          <a:avLst/>
        </a:prstGeom>
        <a:solidFill>
          <a:srgbClr val="244A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2"/>
              </a:solidFill>
            </a:rPr>
            <a:t>We believe we are more likely to see school improvement across multiple measures if we:</a:t>
          </a:r>
          <a:endParaRPr lang="en-US" sz="2400" kern="1200" dirty="0">
            <a:solidFill>
              <a:schemeClr val="accent6"/>
            </a:solidFill>
          </a:endParaRPr>
        </a:p>
      </dsp:txBody>
      <dsp:txXfrm>
        <a:off x="977673" y="1724372"/>
        <a:ext cx="2381778" cy="2377143"/>
      </dsp:txXfrm>
    </dsp:sp>
    <dsp:sp modelId="{41CA8662-4BC9-417C-B580-F3D9030CA73A}">
      <dsp:nvSpPr>
        <dsp:cNvPr id="0" name=""/>
        <dsp:cNvSpPr/>
      </dsp:nvSpPr>
      <dsp:spPr>
        <a:xfrm>
          <a:off x="554690" y="213188"/>
          <a:ext cx="5210362" cy="5431288"/>
        </a:xfrm>
        <a:prstGeom prst="blockArc">
          <a:avLst>
            <a:gd name="adj1" fmla="val 16509444"/>
            <a:gd name="adj2" fmla="val 5088054"/>
            <a:gd name="adj3" fmla="val 5240"/>
          </a:avLst>
        </a:prstGeom>
        <a:solidFill>
          <a:srgbClr val="3A698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BBAEF9-6741-43ED-A8CF-34A245226C5D}">
      <dsp:nvSpPr>
        <dsp:cNvPr id="0" name=""/>
        <dsp:cNvSpPr/>
      </dsp:nvSpPr>
      <dsp:spPr>
        <a:xfrm>
          <a:off x="3800508" y="20523"/>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1CF6A7-0CB5-43C8-8FAF-3DC83AB22BB9}">
      <dsp:nvSpPr>
        <dsp:cNvPr id="0" name=""/>
        <dsp:cNvSpPr/>
      </dsp:nvSpPr>
      <dsp:spPr>
        <a:xfrm>
          <a:off x="5240618" y="0"/>
          <a:ext cx="3900406" cy="1340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b="1" kern="1200" dirty="0">
              <a:latin typeface="Arial" panose="020B0604020202020204" pitchFamily="34" charset="0"/>
              <a:cs typeface="Arial" panose="020B0604020202020204" pitchFamily="34" charset="0"/>
            </a:rPr>
            <a:t>Study</a:t>
          </a:r>
          <a:endParaRPr lang="en-US" sz="1800" b="0" kern="1200" dirty="0">
            <a:latin typeface="Arial" panose="020B0604020202020204" pitchFamily="34" charset="0"/>
            <a:cs typeface="Arial" panose="020B0604020202020204" pitchFamily="34" charset="0"/>
          </a:endParaRPr>
        </a:p>
        <a:p>
          <a:pPr marL="0" lvl="0" indent="0" algn="l" defTabSz="1244600">
            <a:lnSpc>
              <a:spcPct val="90000"/>
            </a:lnSpc>
            <a:spcBef>
              <a:spcPct val="0"/>
            </a:spcBef>
            <a:spcAft>
              <a:spcPct val="10000"/>
            </a:spcAft>
            <a:buNone/>
          </a:pPr>
          <a:r>
            <a:rPr lang="en-US" sz="1800" kern="1200" dirty="0"/>
            <a:t>Focus on schools identified for supports</a:t>
          </a:r>
          <a:endParaRPr lang="en-US" sz="900" kern="1200" dirty="0"/>
        </a:p>
      </dsp:txBody>
      <dsp:txXfrm>
        <a:off x="5240618" y="0"/>
        <a:ext cx="3900406" cy="1340548"/>
      </dsp:txXfrm>
    </dsp:sp>
    <dsp:sp modelId="{26C245AC-BBB0-4F67-A5E4-D58706356524}">
      <dsp:nvSpPr>
        <dsp:cNvPr id="0" name=""/>
        <dsp:cNvSpPr/>
      </dsp:nvSpPr>
      <dsp:spPr>
        <a:xfrm>
          <a:off x="4823606" y="1310284"/>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36D5C8-30D6-4470-93A7-5958A70976B7}">
      <dsp:nvSpPr>
        <dsp:cNvPr id="0" name=""/>
        <dsp:cNvSpPr/>
      </dsp:nvSpPr>
      <dsp:spPr>
        <a:xfrm>
          <a:off x="6242640" y="1486998"/>
          <a:ext cx="3974351" cy="1340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b="1" kern="1200" dirty="0">
              <a:latin typeface="Arial" panose="020B0604020202020204" pitchFamily="34" charset="0"/>
              <a:cs typeface="Arial" panose="020B0604020202020204" pitchFamily="34" charset="0"/>
            </a:rPr>
            <a:t>Support</a:t>
          </a:r>
          <a:endParaRPr lang="en-US" sz="1800" kern="1200" dirty="0">
            <a:latin typeface="Arial" panose="020B0604020202020204" pitchFamily="34" charset="0"/>
            <a:cs typeface="Arial" panose="020B0604020202020204" pitchFamily="34" charset="0"/>
          </a:endParaRPr>
        </a:p>
        <a:p>
          <a:pPr marL="0" lvl="0" indent="0" algn="l" defTabSz="1244600">
            <a:lnSpc>
              <a:spcPct val="90000"/>
            </a:lnSpc>
            <a:spcBef>
              <a:spcPct val="0"/>
            </a:spcBef>
            <a:spcAft>
              <a:spcPct val="10000"/>
            </a:spcAft>
            <a:buNone/>
          </a:pPr>
          <a:r>
            <a:rPr lang="en-US" sz="1800" kern="1200" dirty="0"/>
            <a:t>Connect programming to specific needs</a:t>
          </a:r>
          <a:endParaRPr lang="en-US" sz="1400" b="0" kern="1200" dirty="0">
            <a:latin typeface="Arial" panose="020B0604020202020204" pitchFamily="34" charset="0"/>
            <a:cs typeface="Arial" panose="020B0604020202020204" pitchFamily="34" charset="0"/>
          </a:endParaRPr>
        </a:p>
      </dsp:txBody>
      <dsp:txXfrm>
        <a:off x="6242640" y="1486998"/>
        <a:ext cx="3974351" cy="1340548"/>
      </dsp:txXfrm>
    </dsp:sp>
    <dsp:sp modelId="{DBB0EF0C-B32A-441B-B5A7-89A65DB7E20C}">
      <dsp:nvSpPr>
        <dsp:cNvPr id="0" name=""/>
        <dsp:cNvSpPr/>
      </dsp:nvSpPr>
      <dsp:spPr>
        <a:xfrm>
          <a:off x="4823280" y="3101181"/>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B0682-9FB9-40BB-87D3-A96CA5516CAB}">
      <dsp:nvSpPr>
        <dsp:cNvPr id="0" name=""/>
        <dsp:cNvSpPr/>
      </dsp:nvSpPr>
      <dsp:spPr>
        <a:xfrm>
          <a:off x="6244754" y="3223693"/>
          <a:ext cx="4142042" cy="1402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b="1" kern="1200" dirty="0">
              <a:latin typeface="Arial" panose="020B0604020202020204" pitchFamily="34" charset="0"/>
              <a:cs typeface="Arial" panose="020B0604020202020204" pitchFamily="34" charset="0"/>
            </a:rPr>
            <a:t>Serve</a:t>
          </a:r>
          <a:endParaRPr lang="en-US" sz="1800" kern="1200" dirty="0">
            <a:latin typeface="Arial" panose="020B0604020202020204" pitchFamily="34" charset="0"/>
            <a:cs typeface="Arial" panose="020B0604020202020204" pitchFamily="34" charset="0"/>
          </a:endParaRPr>
        </a:p>
        <a:p>
          <a:pPr marL="0" lvl="0" indent="0" algn="l" defTabSz="1244600">
            <a:lnSpc>
              <a:spcPct val="90000"/>
            </a:lnSpc>
            <a:spcBef>
              <a:spcPct val="0"/>
            </a:spcBef>
            <a:spcAft>
              <a:spcPct val="10000"/>
            </a:spcAft>
            <a:buNone/>
          </a:pPr>
          <a:r>
            <a:rPr lang="en-US" sz="1800" kern="1200" dirty="0"/>
            <a:t>Build the health of systems</a:t>
          </a:r>
          <a:r>
            <a:rPr lang="en-US" sz="1400" kern="1200" dirty="0">
              <a:latin typeface="Arial" panose="020B0604020202020204" pitchFamily="34" charset="0"/>
              <a:cs typeface="Arial" panose="020B0604020202020204" pitchFamily="34" charset="0"/>
            </a:rPr>
            <a:t>		</a:t>
          </a:r>
        </a:p>
      </dsp:txBody>
      <dsp:txXfrm>
        <a:off x="6244754" y="3223693"/>
        <a:ext cx="4142042" cy="1402280"/>
      </dsp:txXfrm>
    </dsp:sp>
    <dsp:sp modelId="{63C1263A-E857-46CD-B2C4-53D68231FD4C}">
      <dsp:nvSpPr>
        <dsp:cNvPr id="0" name=""/>
        <dsp:cNvSpPr/>
      </dsp:nvSpPr>
      <dsp:spPr>
        <a:xfrm>
          <a:off x="3777266" y="4457954"/>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BA706B-9712-42F3-8334-80A236BAACB0}">
      <dsp:nvSpPr>
        <dsp:cNvPr id="0" name=""/>
        <dsp:cNvSpPr/>
      </dsp:nvSpPr>
      <dsp:spPr>
        <a:xfrm>
          <a:off x="5181572" y="4684804"/>
          <a:ext cx="4508965" cy="112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b="1" kern="1200" dirty="0">
              <a:latin typeface="Arial" panose="020B0604020202020204" pitchFamily="34" charset="0"/>
              <a:cs typeface="Arial" panose="020B0604020202020204" pitchFamily="34" charset="0"/>
            </a:rPr>
            <a:t>Elevate</a:t>
          </a:r>
          <a:br>
            <a:rPr lang="en-US" sz="2800" b="1" kern="1200" dirty="0">
              <a:latin typeface="Arial" panose="020B0604020202020204" pitchFamily="34" charset="0"/>
              <a:cs typeface="Arial" panose="020B0604020202020204" pitchFamily="34" charset="0"/>
            </a:rPr>
          </a:br>
          <a:r>
            <a:rPr lang="en-US" sz="1800" kern="1200" dirty="0"/>
            <a:t>Provide professional learning on data inquiry and supportive resources and tools</a:t>
          </a:r>
          <a:endParaRPr lang="en-US" sz="1050" b="0" kern="1200" dirty="0">
            <a:latin typeface="Arial" panose="020B0604020202020204" pitchFamily="34" charset="0"/>
            <a:cs typeface="Arial" panose="020B0604020202020204" pitchFamily="34" charset="0"/>
          </a:endParaRPr>
        </a:p>
      </dsp:txBody>
      <dsp:txXfrm>
        <a:off x="5181572" y="4684804"/>
        <a:ext cx="4508965" cy="11212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25CB5-0BD6-4C2E-BF61-9047942563A1}">
      <dsp:nvSpPr>
        <dsp:cNvPr id="0" name=""/>
        <dsp:cNvSpPr/>
      </dsp:nvSpPr>
      <dsp:spPr>
        <a:xfrm rot="10800000">
          <a:off x="2178694" y="129"/>
          <a:ext cx="8806300" cy="216623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046" tIns="7620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Monitoring </a:t>
          </a:r>
        </a:p>
        <a:p>
          <a:pPr marL="171450" lvl="1" indent="-171450" algn="l" defTabSz="711200">
            <a:lnSpc>
              <a:spcPct val="90000"/>
            </a:lnSpc>
            <a:spcBef>
              <a:spcPct val="0"/>
            </a:spcBef>
            <a:spcAft>
              <a:spcPct val="15000"/>
            </a:spcAft>
            <a:buChar char="•"/>
          </a:pPr>
          <a:r>
            <a:rPr lang="en-US" sz="1600" kern="1200" dirty="0"/>
            <a:t>Systems for Information Flow</a:t>
          </a:r>
        </a:p>
        <a:p>
          <a:pPr marL="171450" lvl="1" indent="-171450" algn="l" defTabSz="711200">
            <a:lnSpc>
              <a:spcPct val="90000"/>
            </a:lnSpc>
            <a:spcBef>
              <a:spcPct val="0"/>
            </a:spcBef>
            <a:spcAft>
              <a:spcPct val="15000"/>
            </a:spcAft>
            <a:buChar char="•"/>
          </a:pPr>
          <a:r>
            <a:rPr lang="en-US" sz="1600" kern="1200" dirty="0"/>
            <a:t>Run Weekly D &amp; F lists</a:t>
          </a:r>
        </a:p>
        <a:p>
          <a:pPr marL="171450" lvl="1" indent="-171450" algn="l" defTabSz="711200">
            <a:lnSpc>
              <a:spcPct val="90000"/>
            </a:lnSpc>
            <a:spcBef>
              <a:spcPct val="0"/>
            </a:spcBef>
            <a:spcAft>
              <a:spcPct val="15000"/>
            </a:spcAft>
            <a:buChar char="•"/>
          </a:pPr>
          <a:r>
            <a:rPr lang="en-US" sz="1600" kern="1200" dirty="0"/>
            <a:t>Google Surveys by Goal Area</a:t>
          </a:r>
        </a:p>
        <a:p>
          <a:pPr marL="171450" lvl="1" indent="-171450" algn="l" defTabSz="711200">
            <a:lnSpc>
              <a:spcPct val="90000"/>
            </a:lnSpc>
            <a:spcBef>
              <a:spcPct val="0"/>
            </a:spcBef>
            <a:spcAft>
              <a:spcPct val="15000"/>
            </a:spcAft>
            <a:buChar char="•"/>
          </a:pPr>
          <a:r>
            <a:rPr lang="en-US" sz="1600" kern="1200" dirty="0"/>
            <a:t>Weekly Student Support Team Meetings</a:t>
          </a:r>
        </a:p>
      </dsp:txBody>
      <dsp:txXfrm rot="10800000">
        <a:off x="2720253" y="129"/>
        <a:ext cx="8264741" cy="2166236"/>
      </dsp:txXfrm>
    </dsp:sp>
    <dsp:sp modelId="{A446B709-F4DE-4EDC-9BDF-A5E3B73F4B84}">
      <dsp:nvSpPr>
        <dsp:cNvPr id="0" name=""/>
        <dsp:cNvSpPr/>
      </dsp:nvSpPr>
      <dsp:spPr>
        <a:xfrm>
          <a:off x="1077534" y="241873"/>
          <a:ext cx="1682749" cy="1682749"/>
        </a:xfrm>
        <a:prstGeom prst="ellipse">
          <a:avLst/>
        </a:prstGeom>
        <a:blipFill rotWithShape="1">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3A8CDFD8-9C65-45BF-8EEF-F84BB9A214F9}">
      <dsp:nvSpPr>
        <dsp:cNvPr id="0" name=""/>
        <dsp:cNvSpPr/>
      </dsp:nvSpPr>
      <dsp:spPr>
        <a:xfrm rot="10800000">
          <a:off x="2178694" y="2668680"/>
          <a:ext cx="8806300" cy="2166236"/>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046" tIns="7620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Supports </a:t>
          </a:r>
        </a:p>
        <a:p>
          <a:pPr marL="171450" lvl="1" indent="-171450" algn="l" defTabSz="711200">
            <a:lnSpc>
              <a:spcPct val="90000"/>
            </a:lnSpc>
            <a:spcBef>
              <a:spcPct val="0"/>
            </a:spcBef>
            <a:spcAft>
              <a:spcPct val="15000"/>
            </a:spcAft>
            <a:buChar char="•"/>
          </a:pPr>
          <a:r>
            <a:rPr lang="en-US" sz="1600" kern="1200" dirty="0"/>
            <a:t>Believe in the students until they believe in themselves</a:t>
          </a:r>
        </a:p>
        <a:p>
          <a:pPr marL="171450" lvl="1" indent="-171450" algn="l" defTabSz="711200">
            <a:lnSpc>
              <a:spcPct val="90000"/>
            </a:lnSpc>
            <a:spcBef>
              <a:spcPct val="0"/>
            </a:spcBef>
            <a:spcAft>
              <a:spcPct val="15000"/>
            </a:spcAft>
            <a:buChar char="•"/>
          </a:pPr>
          <a:r>
            <a:rPr lang="en-US" sz="1600" kern="1200" dirty="0"/>
            <a:t>Not an opportunity gap, but an expectation gap. Hold high expectations</a:t>
          </a:r>
        </a:p>
        <a:p>
          <a:pPr marL="171450" lvl="1" indent="-171450" algn="l" defTabSz="711200">
            <a:lnSpc>
              <a:spcPct val="90000"/>
            </a:lnSpc>
            <a:spcBef>
              <a:spcPct val="0"/>
            </a:spcBef>
            <a:spcAft>
              <a:spcPct val="15000"/>
            </a:spcAft>
            <a:buChar char="•"/>
          </a:pPr>
          <a:r>
            <a:rPr lang="en-US" sz="1600" kern="1200" dirty="0"/>
            <a:t>AVID</a:t>
          </a:r>
        </a:p>
        <a:p>
          <a:pPr marL="171450" lvl="1" indent="-171450" algn="l" defTabSz="711200">
            <a:lnSpc>
              <a:spcPct val="90000"/>
            </a:lnSpc>
            <a:spcBef>
              <a:spcPct val="0"/>
            </a:spcBef>
            <a:spcAft>
              <a:spcPct val="15000"/>
            </a:spcAft>
            <a:buChar char="•"/>
          </a:pPr>
          <a:r>
            <a:rPr lang="en-US" sz="1600" kern="1200" dirty="0"/>
            <a:t>Weekly Para PLC</a:t>
          </a:r>
        </a:p>
        <a:p>
          <a:pPr marL="171450" lvl="1" indent="-171450" algn="l" defTabSz="711200">
            <a:lnSpc>
              <a:spcPct val="90000"/>
            </a:lnSpc>
            <a:spcBef>
              <a:spcPct val="0"/>
            </a:spcBef>
            <a:spcAft>
              <a:spcPct val="15000"/>
            </a:spcAft>
            <a:buChar char="•"/>
          </a:pPr>
          <a:r>
            <a:rPr lang="en-US" sz="1600" kern="1200" dirty="0"/>
            <a:t>Weekly Advisory</a:t>
          </a:r>
        </a:p>
        <a:p>
          <a:pPr marL="171450" lvl="1" indent="-171450" algn="l" defTabSz="711200">
            <a:lnSpc>
              <a:spcPct val="90000"/>
            </a:lnSpc>
            <a:spcBef>
              <a:spcPct val="0"/>
            </a:spcBef>
            <a:spcAft>
              <a:spcPct val="15000"/>
            </a:spcAft>
            <a:buChar char="•"/>
          </a:pPr>
          <a:r>
            <a:rPr lang="en-US" sz="1600" kern="1200" dirty="0"/>
            <a:t>Transition Services for All with a Job Coach and Curriculum</a:t>
          </a:r>
        </a:p>
      </dsp:txBody>
      <dsp:txXfrm rot="10800000">
        <a:off x="2720253" y="2668680"/>
        <a:ext cx="8264741" cy="2166236"/>
      </dsp:txXfrm>
    </dsp:sp>
    <dsp:sp modelId="{CB15BEDA-EEA1-46C8-A840-B2F7E6538FD4}">
      <dsp:nvSpPr>
        <dsp:cNvPr id="0" name=""/>
        <dsp:cNvSpPr/>
      </dsp:nvSpPr>
      <dsp:spPr>
        <a:xfrm>
          <a:off x="1077534" y="2910423"/>
          <a:ext cx="1682749" cy="1682749"/>
        </a:xfrm>
        <a:prstGeom prst="ellipse">
          <a:avLst/>
        </a:prstGeom>
        <a:blipFill rotWithShape="1">
          <a:blip xmlns:r="http://schemas.openxmlformats.org/officeDocument/2006/relationships" r:embed="rId2">
            <a:duotone>
              <a:schemeClr val="accent3">
                <a:shade val="45000"/>
                <a:satMod val="135000"/>
              </a:schemeClr>
              <a:prstClr val="white"/>
            </a:duotone>
          </a:blip>
          <a:stretch>
            <a:fillRect/>
          </a:stretch>
        </a:blip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10BB9-D440-4E1D-BA53-29CA633355D6}">
      <dsp:nvSpPr>
        <dsp:cNvPr id="0" name=""/>
        <dsp:cNvSpPr/>
      </dsp:nvSpPr>
      <dsp:spPr>
        <a:xfrm rot="16200000">
          <a:off x="-1436046" y="2330162"/>
          <a:ext cx="3509101" cy="504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5041" bIns="0" numCol="1" spcCol="1270" anchor="t" anchorCtr="0">
          <a:noAutofit/>
        </a:bodyPr>
        <a:lstStyle/>
        <a:p>
          <a:pPr marL="0" lvl="0" indent="0" algn="r" defTabSz="1466850">
            <a:lnSpc>
              <a:spcPct val="90000"/>
            </a:lnSpc>
            <a:spcBef>
              <a:spcPct val="0"/>
            </a:spcBef>
            <a:spcAft>
              <a:spcPct val="35000"/>
            </a:spcAft>
            <a:buNone/>
          </a:pPr>
          <a:r>
            <a:rPr lang="en-US" sz="3300" kern="1200" dirty="0"/>
            <a:t>Universal</a:t>
          </a:r>
        </a:p>
      </dsp:txBody>
      <dsp:txXfrm>
        <a:off x="-1436046" y="2330162"/>
        <a:ext cx="3509101" cy="504613"/>
      </dsp:txXfrm>
    </dsp:sp>
    <dsp:sp modelId="{8C435118-4316-483D-BD26-3A43D269FA47}">
      <dsp:nvSpPr>
        <dsp:cNvPr id="0" name=""/>
        <dsp:cNvSpPr/>
      </dsp:nvSpPr>
      <dsp:spPr>
        <a:xfrm>
          <a:off x="580965" y="897749"/>
          <a:ext cx="2513512" cy="35091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45041"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AVID Strategies</a:t>
          </a:r>
        </a:p>
        <a:p>
          <a:pPr marL="171450" lvl="1" indent="-171450" algn="l" defTabSz="755650">
            <a:lnSpc>
              <a:spcPct val="90000"/>
            </a:lnSpc>
            <a:spcBef>
              <a:spcPct val="0"/>
            </a:spcBef>
            <a:spcAft>
              <a:spcPct val="15000"/>
            </a:spcAft>
            <a:buChar char="•"/>
          </a:pPr>
          <a:r>
            <a:rPr lang="en-US" sz="1700" kern="1200" dirty="0"/>
            <a:t>Professional Development</a:t>
          </a:r>
        </a:p>
        <a:p>
          <a:pPr marL="171450" lvl="1" indent="-171450" algn="l" defTabSz="755650">
            <a:lnSpc>
              <a:spcPct val="90000"/>
            </a:lnSpc>
            <a:spcBef>
              <a:spcPct val="0"/>
            </a:spcBef>
            <a:spcAft>
              <a:spcPct val="15000"/>
            </a:spcAft>
            <a:buChar char="•"/>
          </a:pPr>
          <a:r>
            <a:rPr lang="en-US" sz="1700" kern="1200" dirty="0"/>
            <a:t>Jacks’ House</a:t>
          </a:r>
        </a:p>
        <a:p>
          <a:pPr marL="171450" lvl="1" indent="-171450" algn="l" defTabSz="755650">
            <a:lnSpc>
              <a:spcPct val="90000"/>
            </a:lnSpc>
            <a:spcBef>
              <a:spcPct val="0"/>
            </a:spcBef>
            <a:spcAft>
              <a:spcPct val="15000"/>
            </a:spcAft>
            <a:buChar char="•"/>
          </a:pPr>
          <a:r>
            <a:rPr lang="en-US" sz="1700" kern="1200" dirty="0"/>
            <a:t>Jack Academy</a:t>
          </a:r>
        </a:p>
        <a:p>
          <a:pPr marL="171450" lvl="1" indent="-171450" algn="l" defTabSz="755650">
            <a:lnSpc>
              <a:spcPct val="90000"/>
            </a:lnSpc>
            <a:spcBef>
              <a:spcPct val="0"/>
            </a:spcBef>
            <a:spcAft>
              <a:spcPct val="15000"/>
            </a:spcAft>
            <a:buChar char="•"/>
          </a:pPr>
          <a:r>
            <a:rPr lang="en-US" sz="1700" kern="1200" dirty="0"/>
            <a:t>RA Long University</a:t>
          </a:r>
        </a:p>
        <a:p>
          <a:pPr marL="171450" lvl="1" indent="-171450" algn="l" defTabSz="755650">
            <a:lnSpc>
              <a:spcPct val="90000"/>
            </a:lnSpc>
            <a:spcBef>
              <a:spcPct val="0"/>
            </a:spcBef>
            <a:spcAft>
              <a:spcPct val="15000"/>
            </a:spcAft>
            <a:buChar char="•"/>
          </a:pPr>
          <a:r>
            <a:rPr lang="en-US" sz="1700" kern="1200" dirty="0"/>
            <a:t>Summer Work Program</a:t>
          </a:r>
        </a:p>
      </dsp:txBody>
      <dsp:txXfrm>
        <a:off x="580965" y="897749"/>
        <a:ext cx="2513512" cy="3509101"/>
      </dsp:txXfrm>
    </dsp:sp>
    <dsp:sp modelId="{67666E16-A87B-478B-81E8-7FFACDD4AF63}">
      <dsp:nvSpPr>
        <dsp:cNvPr id="0" name=""/>
        <dsp:cNvSpPr/>
      </dsp:nvSpPr>
      <dsp:spPr>
        <a:xfrm>
          <a:off x="66197" y="161828"/>
          <a:ext cx="1009227" cy="1009227"/>
        </a:xfrm>
        <a:prstGeom prst="triangl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A7534F-539D-4602-9923-80456E6075F8}">
      <dsp:nvSpPr>
        <dsp:cNvPr id="0" name=""/>
        <dsp:cNvSpPr/>
      </dsp:nvSpPr>
      <dsp:spPr>
        <a:xfrm rot="16200000">
          <a:off x="2246493" y="2330162"/>
          <a:ext cx="3509101" cy="504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5041" bIns="0" numCol="1" spcCol="1270" anchor="t" anchorCtr="0">
          <a:noAutofit/>
        </a:bodyPr>
        <a:lstStyle/>
        <a:p>
          <a:pPr marL="0" lvl="0" indent="0" algn="r" defTabSz="1466850">
            <a:lnSpc>
              <a:spcPct val="90000"/>
            </a:lnSpc>
            <a:spcBef>
              <a:spcPct val="0"/>
            </a:spcBef>
            <a:spcAft>
              <a:spcPct val="35000"/>
            </a:spcAft>
            <a:buNone/>
          </a:pPr>
          <a:r>
            <a:rPr lang="en-US" sz="3300" kern="1200" dirty="0"/>
            <a:t>Targeted</a:t>
          </a:r>
        </a:p>
      </dsp:txBody>
      <dsp:txXfrm>
        <a:off x="2246493" y="2330162"/>
        <a:ext cx="3509101" cy="504613"/>
      </dsp:txXfrm>
    </dsp:sp>
    <dsp:sp modelId="{4A0D2296-618C-4A7F-9A35-81094248A8E5}">
      <dsp:nvSpPr>
        <dsp:cNvPr id="0" name=""/>
        <dsp:cNvSpPr/>
      </dsp:nvSpPr>
      <dsp:spPr>
        <a:xfrm>
          <a:off x="4253350" y="827918"/>
          <a:ext cx="2513512" cy="350910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45041"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solidFill>
            </a:rPr>
            <a:t>Advisory</a:t>
          </a:r>
        </a:p>
        <a:p>
          <a:pPr marL="171450" lvl="1" indent="-171450" algn="l" defTabSz="755650">
            <a:lnSpc>
              <a:spcPct val="90000"/>
            </a:lnSpc>
            <a:spcBef>
              <a:spcPct val="0"/>
            </a:spcBef>
            <a:spcAft>
              <a:spcPct val="15000"/>
            </a:spcAft>
            <a:buChar char="•"/>
          </a:pPr>
          <a:r>
            <a:rPr lang="en-US" sz="1700" kern="1200" dirty="0">
              <a:solidFill>
                <a:schemeClr val="tx1"/>
              </a:solidFill>
            </a:rPr>
            <a:t>Transition Fair</a:t>
          </a:r>
        </a:p>
        <a:p>
          <a:pPr marL="171450" lvl="1" indent="-171450" algn="l" defTabSz="755650">
            <a:lnSpc>
              <a:spcPct val="90000"/>
            </a:lnSpc>
            <a:spcBef>
              <a:spcPct val="0"/>
            </a:spcBef>
            <a:spcAft>
              <a:spcPct val="15000"/>
            </a:spcAft>
            <a:buChar char="•"/>
          </a:pPr>
          <a:r>
            <a:rPr lang="en-US" sz="1700" kern="1200" dirty="0">
              <a:solidFill>
                <a:schemeClr val="tx1"/>
              </a:solidFill>
            </a:rPr>
            <a:t>Team Teaching</a:t>
          </a:r>
        </a:p>
        <a:p>
          <a:pPr marL="171450" lvl="1" indent="-171450" algn="l" defTabSz="755650">
            <a:lnSpc>
              <a:spcPct val="90000"/>
            </a:lnSpc>
            <a:spcBef>
              <a:spcPct val="0"/>
            </a:spcBef>
            <a:spcAft>
              <a:spcPct val="15000"/>
            </a:spcAft>
            <a:buChar char="•"/>
          </a:pPr>
          <a:r>
            <a:rPr lang="en-US" sz="1700" kern="1200" dirty="0">
              <a:solidFill>
                <a:schemeClr val="tx1"/>
              </a:solidFill>
            </a:rPr>
            <a:t>Para Support</a:t>
          </a:r>
        </a:p>
        <a:p>
          <a:pPr marL="171450" lvl="1" indent="-171450" algn="l" defTabSz="755650">
            <a:lnSpc>
              <a:spcPct val="90000"/>
            </a:lnSpc>
            <a:spcBef>
              <a:spcPct val="0"/>
            </a:spcBef>
            <a:spcAft>
              <a:spcPct val="15000"/>
            </a:spcAft>
            <a:buChar char="•"/>
          </a:pPr>
          <a:r>
            <a:rPr lang="en-US" sz="1700" kern="1200" dirty="0">
              <a:solidFill>
                <a:schemeClr val="tx1"/>
              </a:solidFill>
            </a:rPr>
            <a:t>Copies of Materials</a:t>
          </a:r>
        </a:p>
        <a:p>
          <a:pPr marL="171450" lvl="1" indent="-171450" algn="l" defTabSz="755650">
            <a:lnSpc>
              <a:spcPct val="90000"/>
            </a:lnSpc>
            <a:spcBef>
              <a:spcPct val="0"/>
            </a:spcBef>
            <a:spcAft>
              <a:spcPct val="15000"/>
            </a:spcAft>
            <a:buChar char="•"/>
          </a:pPr>
          <a:r>
            <a:rPr lang="en-US" sz="1700" kern="1200" dirty="0">
              <a:solidFill>
                <a:schemeClr val="tx1"/>
              </a:solidFill>
            </a:rPr>
            <a:t>Accommodations &amp; Modifications</a:t>
          </a:r>
        </a:p>
      </dsp:txBody>
      <dsp:txXfrm>
        <a:off x="4253350" y="827918"/>
        <a:ext cx="2513512" cy="3509101"/>
      </dsp:txXfrm>
    </dsp:sp>
    <dsp:sp modelId="{C706A54F-0068-4296-ACD1-854F27C9F00D}">
      <dsp:nvSpPr>
        <dsp:cNvPr id="0" name=""/>
        <dsp:cNvSpPr/>
      </dsp:nvSpPr>
      <dsp:spPr>
        <a:xfrm>
          <a:off x="3748736" y="161828"/>
          <a:ext cx="1009227" cy="1009227"/>
        </a:xfrm>
        <a:prstGeom prst="triangl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E068E7-F9CA-4550-A587-30B6A50F75A9}">
      <dsp:nvSpPr>
        <dsp:cNvPr id="0" name=""/>
        <dsp:cNvSpPr/>
      </dsp:nvSpPr>
      <dsp:spPr>
        <a:xfrm rot="16200000">
          <a:off x="5929032" y="2330162"/>
          <a:ext cx="3509101" cy="504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5041" bIns="0" numCol="1" spcCol="1270" anchor="t" anchorCtr="0">
          <a:noAutofit/>
        </a:bodyPr>
        <a:lstStyle/>
        <a:p>
          <a:pPr marL="0" lvl="0" indent="0" algn="r" defTabSz="1466850">
            <a:lnSpc>
              <a:spcPct val="90000"/>
            </a:lnSpc>
            <a:spcBef>
              <a:spcPct val="0"/>
            </a:spcBef>
            <a:spcAft>
              <a:spcPct val="35000"/>
            </a:spcAft>
            <a:buNone/>
          </a:pPr>
          <a:r>
            <a:rPr lang="en-US" sz="3300" kern="1200" dirty="0"/>
            <a:t>Personalized</a:t>
          </a:r>
        </a:p>
      </dsp:txBody>
      <dsp:txXfrm>
        <a:off x="5929032" y="2330162"/>
        <a:ext cx="3509101" cy="504613"/>
      </dsp:txXfrm>
    </dsp:sp>
    <dsp:sp modelId="{573CC0E8-C50C-4A57-954C-0AC91665B99B}">
      <dsp:nvSpPr>
        <dsp:cNvPr id="0" name=""/>
        <dsp:cNvSpPr/>
      </dsp:nvSpPr>
      <dsp:spPr>
        <a:xfrm>
          <a:off x="7935890" y="827918"/>
          <a:ext cx="2513512" cy="3509101"/>
        </a:xfrm>
        <a:prstGeom prst="rect">
          <a:avLst/>
        </a:prstGeom>
        <a:solidFill>
          <a:srgbClr val="FFA7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45041"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Transition</a:t>
          </a:r>
        </a:p>
        <a:p>
          <a:pPr marL="171450" lvl="1" indent="-171450" algn="l" defTabSz="755650">
            <a:lnSpc>
              <a:spcPct val="90000"/>
            </a:lnSpc>
            <a:spcBef>
              <a:spcPct val="0"/>
            </a:spcBef>
            <a:spcAft>
              <a:spcPct val="15000"/>
            </a:spcAft>
            <a:buChar char="•"/>
          </a:pPr>
          <a:r>
            <a:rPr lang="en-US" sz="1700" kern="1200" dirty="0"/>
            <a:t>Basic Community Living Curriculum </a:t>
          </a:r>
        </a:p>
        <a:p>
          <a:pPr marL="171450" lvl="1" indent="-171450" algn="l" defTabSz="755650">
            <a:lnSpc>
              <a:spcPct val="90000"/>
            </a:lnSpc>
            <a:spcBef>
              <a:spcPct val="0"/>
            </a:spcBef>
            <a:spcAft>
              <a:spcPct val="15000"/>
            </a:spcAft>
            <a:buChar char="•"/>
          </a:pPr>
          <a:r>
            <a:rPr lang="en-US" sz="1700" kern="1200" dirty="0"/>
            <a:t>Master Schedule</a:t>
          </a:r>
        </a:p>
        <a:p>
          <a:pPr marL="171450" lvl="1" indent="-171450" algn="l" defTabSz="755650">
            <a:lnSpc>
              <a:spcPct val="90000"/>
            </a:lnSpc>
            <a:spcBef>
              <a:spcPct val="0"/>
            </a:spcBef>
            <a:spcAft>
              <a:spcPct val="15000"/>
            </a:spcAft>
            <a:buChar char="•"/>
          </a:pPr>
          <a:r>
            <a:rPr lang="en-US" sz="1700" kern="1200" dirty="0"/>
            <a:t>Hot Passes</a:t>
          </a:r>
        </a:p>
        <a:p>
          <a:pPr marL="171450" lvl="1" indent="-171450" algn="l" defTabSz="755650">
            <a:lnSpc>
              <a:spcPct val="90000"/>
            </a:lnSpc>
            <a:spcBef>
              <a:spcPct val="0"/>
            </a:spcBef>
            <a:spcAft>
              <a:spcPct val="15000"/>
            </a:spcAft>
            <a:buChar char="•"/>
          </a:pPr>
          <a:r>
            <a:rPr lang="en-US" sz="1700" kern="1200" dirty="0"/>
            <a:t>Decision Making</a:t>
          </a:r>
        </a:p>
        <a:p>
          <a:pPr marL="171450" lvl="1" indent="-171450" algn="l" defTabSz="755650">
            <a:lnSpc>
              <a:spcPct val="90000"/>
            </a:lnSpc>
            <a:spcBef>
              <a:spcPct val="0"/>
            </a:spcBef>
            <a:spcAft>
              <a:spcPct val="15000"/>
            </a:spcAft>
            <a:buChar char="•"/>
          </a:pPr>
          <a:r>
            <a:rPr lang="en-US" sz="1700" kern="1200" dirty="0"/>
            <a:t>Academic Skill Building Class</a:t>
          </a:r>
        </a:p>
        <a:p>
          <a:pPr marL="171450" lvl="1" indent="-171450" algn="l" defTabSz="755650">
            <a:lnSpc>
              <a:spcPct val="90000"/>
            </a:lnSpc>
            <a:spcBef>
              <a:spcPct val="0"/>
            </a:spcBef>
            <a:spcAft>
              <a:spcPct val="15000"/>
            </a:spcAft>
            <a:buChar char="•"/>
          </a:pPr>
          <a:r>
            <a:rPr lang="en-US" sz="1700" kern="1200" dirty="0"/>
            <a:t>Accommodations &amp; Modifications</a:t>
          </a:r>
        </a:p>
      </dsp:txBody>
      <dsp:txXfrm>
        <a:off x="7935890" y="827918"/>
        <a:ext cx="2513512" cy="3509101"/>
      </dsp:txXfrm>
    </dsp:sp>
    <dsp:sp modelId="{52CE0C88-4434-464F-8704-7E2BE74FDD0B}">
      <dsp:nvSpPr>
        <dsp:cNvPr id="0" name=""/>
        <dsp:cNvSpPr/>
      </dsp:nvSpPr>
      <dsp:spPr>
        <a:xfrm>
          <a:off x="7431276" y="161828"/>
          <a:ext cx="1009227" cy="1009227"/>
        </a:xfrm>
        <a:prstGeom prst="triangle">
          <a:avLst/>
        </a:prstGeom>
        <a:solidFill>
          <a:srgbClr val="F0D4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A0881-0B71-4627-904D-D998DAB4BC2F}">
      <dsp:nvSpPr>
        <dsp:cNvPr id="0" name=""/>
        <dsp:cNvSpPr/>
      </dsp:nvSpPr>
      <dsp:spPr>
        <a:xfrm>
          <a:off x="3080" y="1213063"/>
          <a:ext cx="3753370" cy="15013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Customization</a:t>
          </a:r>
        </a:p>
      </dsp:txBody>
      <dsp:txXfrm>
        <a:off x="753754" y="1213063"/>
        <a:ext cx="2252022" cy="1501348"/>
      </dsp:txXfrm>
    </dsp:sp>
    <dsp:sp modelId="{3D4664AB-89D2-4F17-8EA8-A8A985EE3AAD}">
      <dsp:nvSpPr>
        <dsp:cNvPr id="0" name=""/>
        <dsp:cNvSpPr/>
      </dsp:nvSpPr>
      <dsp:spPr>
        <a:xfrm>
          <a:off x="3381114" y="1213063"/>
          <a:ext cx="3753370" cy="150134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Mindset</a:t>
          </a:r>
        </a:p>
      </dsp:txBody>
      <dsp:txXfrm>
        <a:off x="4131788" y="1213063"/>
        <a:ext cx="2252022" cy="1501348"/>
      </dsp:txXfrm>
    </dsp:sp>
    <dsp:sp modelId="{570BE9F9-960F-41D9-BAF7-533E835A36B8}">
      <dsp:nvSpPr>
        <dsp:cNvPr id="0" name=""/>
        <dsp:cNvSpPr/>
      </dsp:nvSpPr>
      <dsp:spPr>
        <a:xfrm>
          <a:off x="6759148" y="1213063"/>
          <a:ext cx="3753370" cy="150134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Systematic </a:t>
          </a:r>
        </a:p>
      </dsp:txBody>
      <dsp:txXfrm>
        <a:off x="7509822" y="1213063"/>
        <a:ext cx="2252022" cy="150134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4A741-D2D8-454D-BE62-49F5D0EA1EE9}">
      <dsp:nvSpPr>
        <dsp:cNvPr id="0" name=""/>
        <dsp:cNvSpPr/>
      </dsp:nvSpPr>
      <dsp:spPr>
        <a:xfrm>
          <a:off x="5230" y="1329566"/>
          <a:ext cx="2378024" cy="10130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Hiring</a:t>
          </a:r>
        </a:p>
      </dsp:txBody>
      <dsp:txXfrm>
        <a:off x="5230" y="1329566"/>
        <a:ext cx="2378024" cy="675354"/>
      </dsp:txXfrm>
    </dsp:sp>
    <dsp:sp modelId="{4234EF1A-FDA6-4AC1-B043-C7940C6563EA}">
      <dsp:nvSpPr>
        <dsp:cNvPr id="0" name=""/>
        <dsp:cNvSpPr/>
      </dsp:nvSpPr>
      <dsp:spPr>
        <a:xfrm>
          <a:off x="492295" y="2004921"/>
          <a:ext cx="2378024" cy="9216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Targeted PD</a:t>
          </a:r>
        </a:p>
      </dsp:txBody>
      <dsp:txXfrm>
        <a:off x="519288" y="2031914"/>
        <a:ext cx="2324038" cy="867614"/>
      </dsp:txXfrm>
    </dsp:sp>
    <dsp:sp modelId="{CFB9E8D1-5511-4DFD-B8C0-CCBA77E41D1B}">
      <dsp:nvSpPr>
        <dsp:cNvPr id="0" name=""/>
        <dsp:cNvSpPr/>
      </dsp:nvSpPr>
      <dsp:spPr>
        <a:xfrm>
          <a:off x="2743754" y="1371214"/>
          <a:ext cx="764259" cy="59205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743754" y="1489626"/>
        <a:ext cx="586641" cy="355235"/>
      </dsp:txXfrm>
    </dsp:sp>
    <dsp:sp modelId="{8A5D5E9C-BE50-4D44-A228-526F490CA2B9}">
      <dsp:nvSpPr>
        <dsp:cNvPr id="0" name=""/>
        <dsp:cNvSpPr/>
      </dsp:nvSpPr>
      <dsp:spPr>
        <a:xfrm>
          <a:off x="3825254" y="1329566"/>
          <a:ext cx="2378024" cy="101303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Encouraging Risk-taking</a:t>
          </a:r>
        </a:p>
      </dsp:txBody>
      <dsp:txXfrm>
        <a:off x="3825254" y="1329566"/>
        <a:ext cx="2378024" cy="675354"/>
      </dsp:txXfrm>
    </dsp:sp>
    <dsp:sp modelId="{59BD0100-B173-40A9-8688-492344C91F0A}">
      <dsp:nvSpPr>
        <dsp:cNvPr id="0" name=""/>
        <dsp:cNvSpPr/>
      </dsp:nvSpPr>
      <dsp:spPr>
        <a:xfrm>
          <a:off x="4312320" y="2004921"/>
          <a:ext cx="2378024" cy="9216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100% AVID trained staff</a:t>
          </a:r>
        </a:p>
      </dsp:txBody>
      <dsp:txXfrm>
        <a:off x="4339313" y="2031914"/>
        <a:ext cx="2324038" cy="867614"/>
      </dsp:txXfrm>
    </dsp:sp>
    <dsp:sp modelId="{00B845B6-E95A-49BC-8D2C-E2041D8DC0C5}">
      <dsp:nvSpPr>
        <dsp:cNvPr id="0" name=""/>
        <dsp:cNvSpPr/>
      </dsp:nvSpPr>
      <dsp:spPr>
        <a:xfrm>
          <a:off x="6563779" y="1371214"/>
          <a:ext cx="764259" cy="59205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563779" y="1489626"/>
        <a:ext cx="586641" cy="355235"/>
      </dsp:txXfrm>
    </dsp:sp>
    <dsp:sp modelId="{33A4A537-8BA5-4CEB-BDB8-CBBFA6AB07B6}">
      <dsp:nvSpPr>
        <dsp:cNvPr id="0" name=""/>
        <dsp:cNvSpPr/>
      </dsp:nvSpPr>
      <dsp:spPr>
        <a:xfrm>
          <a:off x="7645279" y="1329566"/>
          <a:ext cx="2378024" cy="101303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Offering and providing continuous support</a:t>
          </a:r>
        </a:p>
      </dsp:txBody>
      <dsp:txXfrm>
        <a:off x="7645279" y="1329566"/>
        <a:ext cx="2378024" cy="675354"/>
      </dsp:txXfrm>
    </dsp:sp>
    <dsp:sp modelId="{E644B406-C646-42F0-9E93-BAB921C54B33}">
      <dsp:nvSpPr>
        <dsp:cNvPr id="0" name=""/>
        <dsp:cNvSpPr/>
      </dsp:nvSpPr>
      <dsp:spPr>
        <a:xfrm>
          <a:off x="8132345" y="2004921"/>
          <a:ext cx="2378024" cy="9216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Gentle Pressure, Relentless Applied </a:t>
          </a:r>
        </a:p>
      </dsp:txBody>
      <dsp:txXfrm>
        <a:off x="8159338" y="2031914"/>
        <a:ext cx="2324038" cy="86761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E444A-F6AD-42D4-BA35-E42117B7C4EC}">
      <dsp:nvSpPr>
        <dsp:cNvPr id="0" name=""/>
        <dsp:cNvSpPr/>
      </dsp:nvSpPr>
      <dsp:spPr>
        <a:xfrm>
          <a:off x="4206239" y="0"/>
          <a:ext cx="6309360" cy="1227335"/>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Do mindset work around ability</a:t>
          </a:r>
        </a:p>
        <a:p>
          <a:pPr marL="228600" lvl="1" indent="-228600" algn="l" defTabSz="1155700">
            <a:lnSpc>
              <a:spcPct val="90000"/>
            </a:lnSpc>
            <a:spcBef>
              <a:spcPct val="0"/>
            </a:spcBef>
            <a:spcAft>
              <a:spcPct val="15000"/>
            </a:spcAft>
            <a:buChar char="•"/>
          </a:pPr>
          <a:r>
            <a:rPr lang="en-US" sz="2600" kern="1200" dirty="0"/>
            <a:t>Gen Ed kids first</a:t>
          </a:r>
        </a:p>
      </dsp:txBody>
      <dsp:txXfrm>
        <a:off x="4206239" y="153417"/>
        <a:ext cx="5849109" cy="920501"/>
      </dsp:txXfrm>
    </dsp:sp>
    <dsp:sp modelId="{223C0F52-CD3D-4424-9836-567CCACDC56C}">
      <dsp:nvSpPr>
        <dsp:cNvPr id="0" name=""/>
        <dsp:cNvSpPr/>
      </dsp:nvSpPr>
      <dsp:spPr>
        <a:xfrm>
          <a:off x="0" y="0"/>
          <a:ext cx="4206240" cy="12273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Change the Mindset</a:t>
          </a:r>
        </a:p>
      </dsp:txBody>
      <dsp:txXfrm>
        <a:off x="59914" y="59914"/>
        <a:ext cx="4086412" cy="1107507"/>
      </dsp:txXfrm>
    </dsp:sp>
    <dsp:sp modelId="{CDA84BB0-D124-4B00-9825-00B2AA8EFD41}">
      <dsp:nvSpPr>
        <dsp:cNvPr id="0" name=""/>
        <dsp:cNvSpPr/>
      </dsp:nvSpPr>
      <dsp:spPr>
        <a:xfrm>
          <a:off x="4206239" y="1350069"/>
          <a:ext cx="6309360" cy="1227335"/>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Common Language &amp; Strategies</a:t>
          </a:r>
        </a:p>
        <a:p>
          <a:pPr marL="228600" lvl="1" indent="-228600" algn="l" defTabSz="1155700">
            <a:lnSpc>
              <a:spcPct val="90000"/>
            </a:lnSpc>
            <a:spcBef>
              <a:spcPct val="0"/>
            </a:spcBef>
            <a:spcAft>
              <a:spcPct val="15000"/>
            </a:spcAft>
            <a:buChar char="•"/>
          </a:pPr>
          <a:r>
            <a:rPr lang="en-US" sz="2600" kern="1200" dirty="0"/>
            <a:t>Continued supportive PD</a:t>
          </a:r>
        </a:p>
      </dsp:txBody>
      <dsp:txXfrm>
        <a:off x="4206239" y="1503486"/>
        <a:ext cx="5849109" cy="920501"/>
      </dsp:txXfrm>
    </dsp:sp>
    <dsp:sp modelId="{525974CA-23C3-4174-8754-A5A0EBDD9AEB}">
      <dsp:nvSpPr>
        <dsp:cNvPr id="0" name=""/>
        <dsp:cNvSpPr/>
      </dsp:nvSpPr>
      <dsp:spPr>
        <a:xfrm>
          <a:off x="0" y="1298558"/>
          <a:ext cx="4206240" cy="12273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Train &amp; Support All </a:t>
          </a:r>
        </a:p>
      </dsp:txBody>
      <dsp:txXfrm>
        <a:off x="59914" y="1358472"/>
        <a:ext cx="4086412" cy="1107507"/>
      </dsp:txXfrm>
    </dsp:sp>
    <dsp:sp modelId="{356E6CE9-4664-4CF6-B546-D7987BDF0D6C}">
      <dsp:nvSpPr>
        <dsp:cNvPr id="0" name=""/>
        <dsp:cNvSpPr/>
      </dsp:nvSpPr>
      <dsp:spPr>
        <a:xfrm>
          <a:off x="4206240" y="2689976"/>
          <a:ext cx="6309360" cy="1227335"/>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Continued quest for greatness</a:t>
          </a:r>
        </a:p>
        <a:p>
          <a:pPr marL="228600" lvl="1" indent="-228600" algn="l" defTabSz="1155700">
            <a:lnSpc>
              <a:spcPct val="90000"/>
            </a:lnSpc>
            <a:spcBef>
              <a:spcPct val="0"/>
            </a:spcBef>
            <a:spcAft>
              <a:spcPct val="15000"/>
            </a:spcAft>
            <a:buChar char="•"/>
          </a:pPr>
          <a:r>
            <a:rPr lang="en-US" sz="2600" kern="1200" dirty="0"/>
            <a:t>Hiring staff that have aligned thinking</a:t>
          </a:r>
        </a:p>
      </dsp:txBody>
      <dsp:txXfrm>
        <a:off x="4206240" y="2843393"/>
        <a:ext cx="5849109" cy="920501"/>
      </dsp:txXfrm>
    </dsp:sp>
    <dsp:sp modelId="{18694548-9792-4463-964E-5DA73D834736}">
      <dsp:nvSpPr>
        <dsp:cNvPr id="0" name=""/>
        <dsp:cNvSpPr/>
      </dsp:nvSpPr>
      <dsp:spPr>
        <a:xfrm>
          <a:off x="0" y="2700139"/>
          <a:ext cx="4206240" cy="12273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Gentle Pressure, Relentlessly Applied</a:t>
          </a:r>
        </a:p>
      </dsp:txBody>
      <dsp:txXfrm>
        <a:off x="59914" y="2760053"/>
        <a:ext cx="4086412" cy="110750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ACC91-A757-4AF7-9FF9-2F43ECC06582}">
      <dsp:nvSpPr>
        <dsp:cNvPr id="0" name=""/>
        <dsp:cNvSpPr/>
      </dsp:nvSpPr>
      <dsp:spPr>
        <a:xfrm rot="5400000">
          <a:off x="34040" y="658162"/>
          <a:ext cx="3369978" cy="2566587"/>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E222C-45F2-4B89-A2B3-A4822F35F24D}">
      <dsp:nvSpPr>
        <dsp:cNvPr id="0" name=""/>
        <dsp:cNvSpPr/>
      </dsp:nvSpPr>
      <dsp:spPr>
        <a:xfrm>
          <a:off x="160" y="3536295"/>
          <a:ext cx="3725091" cy="1083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ctr" defTabSz="1600200">
            <a:lnSpc>
              <a:spcPct val="90000"/>
            </a:lnSpc>
            <a:spcBef>
              <a:spcPct val="0"/>
            </a:spcBef>
            <a:spcAft>
              <a:spcPct val="35000"/>
            </a:spcAft>
            <a:buNone/>
          </a:pPr>
          <a:r>
            <a:rPr lang="en-US" sz="3600" kern="1200" dirty="0"/>
            <a:t>Nick French</a:t>
          </a:r>
        </a:p>
      </dsp:txBody>
      <dsp:txXfrm>
        <a:off x="160" y="3536295"/>
        <a:ext cx="3725091" cy="1083204"/>
      </dsp:txXfrm>
    </dsp:sp>
    <dsp:sp modelId="{CECC21C1-88A4-4735-8796-4F063BD31195}">
      <dsp:nvSpPr>
        <dsp:cNvPr id="0" name=""/>
        <dsp:cNvSpPr/>
      </dsp:nvSpPr>
      <dsp:spPr>
        <a:xfrm>
          <a:off x="3623638" y="499382"/>
          <a:ext cx="3725091" cy="2566587"/>
        </a:xfrm>
        <a:prstGeom prst="roundRect">
          <a:avLst/>
        </a:prstGeom>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7619D2-4F09-4E96-89C3-81E0D10833BA}">
      <dsp:nvSpPr>
        <dsp:cNvPr id="0" name=""/>
        <dsp:cNvSpPr/>
      </dsp:nvSpPr>
      <dsp:spPr>
        <a:xfrm>
          <a:off x="3770183" y="3282734"/>
          <a:ext cx="3725091" cy="102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ctr" defTabSz="1600200">
            <a:lnSpc>
              <a:spcPct val="90000"/>
            </a:lnSpc>
            <a:spcBef>
              <a:spcPct val="0"/>
            </a:spcBef>
            <a:spcAft>
              <a:spcPct val="35000"/>
            </a:spcAft>
            <a:buNone/>
          </a:pPr>
          <a:r>
            <a:rPr lang="en-US" sz="3600" kern="1200" dirty="0"/>
            <a:t>My District</a:t>
          </a:r>
        </a:p>
      </dsp:txBody>
      <dsp:txXfrm>
        <a:off x="3770183" y="3282734"/>
        <a:ext cx="3725091" cy="1023598"/>
      </dsp:txXfrm>
    </dsp:sp>
    <dsp:sp modelId="{61618202-5BE9-4020-863C-0A04698F943D}">
      <dsp:nvSpPr>
        <dsp:cNvPr id="0" name=""/>
        <dsp:cNvSpPr/>
      </dsp:nvSpPr>
      <dsp:spPr>
        <a:xfrm flipV="1">
          <a:off x="7750450" y="374232"/>
          <a:ext cx="3991472" cy="2816881"/>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CAA81-6A4B-4C05-8429-83A72C1C457A}">
      <dsp:nvSpPr>
        <dsp:cNvPr id="0" name=""/>
        <dsp:cNvSpPr/>
      </dsp:nvSpPr>
      <dsp:spPr>
        <a:xfrm>
          <a:off x="7875707" y="3155026"/>
          <a:ext cx="3725091" cy="1382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ctr" defTabSz="1600200">
            <a:lnSpc>
              <a:spcPct val="90000"/>
            </a:lnSpc>
            <a:spcBef>
              <a:spcPct val="0"/>
            </a:spcBef>
            <a:spcAft>
              <a:spcPct val="35000"/>
            </a:spcAft>
            <a:buNone/>
          </a:pPr>
          <a:r>
            <a:rPr lang="en-US" sz="3600" kern="1200" dirty="0"/>
            <a:t>My Past Experience</a:t>
          </a:r>
        </a:p>
      </dsp:txBody>
      <dsp:txXfrm>
        <a:off x="7875707" y="3155026"/>
        <a:ext cx="3725091" cy="138200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99230-1F99-4FB5-A04B-1C899D9ED860}">
      <dsp:nvSpPr>
        <dsp:cNvPr id="0" name=""/>
        <dsp:cNvSpPr/>
      </dsp:nvSpPr>
      <dsp:spPr>
        <a:xfrm>
          <a:off x="-4439873" y="-680925"/>
          <a:ext cx="5289326" cy="5289326"/>
        </a:xfrm>
        <a:prstGeom prst="blockArc">
          <a:avLst>
            <a:gd name="adj1" fmla="val 18900000"/>
            <a:gd name="adj2" fmla="val 2700000"/>
            <a:gd name="adj3" fmla="val 408"/>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AB1A1B-BCC4-496C-9192-58005EE5AC6E}">
      <dsp:nvSpPr>
        <dsp:cNvPr id="0" name=""/>
        <dsp:cNvSpPr/>
      </dsp:nvSpPr>
      <dsp:spPr>
        <a:xfrm>
          <a:off x="546302" y="392747"/>
          <a:ext cx="9916267" cy="78549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3487"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t>As a Teacher  </a:t>
          </a:r>
        </a:p>
      </dsp:txBody>
      <dsp:txXfrm>
        <a:off x="546302" y="392747"/>
        <a:ext cx="9916267" cy="785495"/>
      </dsp:txXfrm>
    </dsp:sp>
    <dsp:sp modelId="{AF57744A-7AC8-4DFD-A5A2-9F37E20B131A}">
      <dsp:nvSpPr>
        <dsp:cNvPr id="0" name=""/>
        <dsp:cNvSpPr/>
      </dsp:nvSpPr>
      <dsp:spPr>
        <a:xfrm>
          <a:off x="55368" y="294560"/>
          <a:ext cx="981868" cy="981868"/>
        </a:xfrm>
        <a:prstGeom prst="ellipse">
          <a:avLst/>
        </a:prstGeom>
        <a:blipFill rotWithShape="0">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D68624-8AAF-471C-8C0C-9BC8980D6ACD}">
      <dsp:nvSpPr>
        <dsp:cNvPr id="0" name=""/>
        <dsp:cNvSpPr/>
      </dsp:nvSpPr>
      <dsp:spPr>
        <a:xfrm>
          <a:off x="831829" y="1570990"/>
          <a:ext cx="9630739" cy="78549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3487"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t>As an Administrator</a:t>
          </a:r>
        </a:p>
      </dsp:txBody>
      <dsp:txXfrm>
        <a:off x="831829" y="1570990"/>
        <a:ext cx="9630739" cy="785495"/>
      </dsp:txXfrm>
    </dsp:sp>
    <dsp:sp modelId="{E3339996-5337-4536-AF3D-689D4B66E0D7}">
      <dsp:nvSpPr>
        <dsp:cNvPr id="0" name=""/>
        <dsp:cNvSpPr/>
      </dsp:nvSpPr>
      <dsp:spPr>
        <a:xfrm>
          <a:off x="340895" y="1472803"/>
          <a:ext cx="981868" cy="981868"/>
        </a:xfrm>
        <a:prstGeom prst="ellipse">
          <a:avLst/>
        </a:prstGeom>
        <a:blipFill rotWithShape="0">
          <a:blip xmlns:r="http://schemas.openxmlformats.org/officeDocument/2006/relationships" r:embed="rId2">
            <a:duotone>
              <a:schemeClr val="accent3">
                <a:shade val="45000"/>
                <a:satMod val="135000"/>
              </a:schemeClr>
              <a:prstClr val="white"/>
            </a:duotone>
          </a:blip>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BE735-47CB-4344-90E8-0F898D53B725}">
      <dsp:nvSpPr>
        <dsp:cNvPr id="0" name=""/>
        <dsp:cNvSpPr/>
      </dsp:nvSpPr>
      <dsp:spPr>
        <a:xfrm>
          <a:off x="546302" y="2749232"/>
          <a:ext cx="9916267" cy="78549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3487"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t>How did Others Respond?</a:t>
          </a:r>
        </a:p>
      </dsp:txBody>
      <dsp:txXfrm>
        <a:off x="546302" y="2749232"/>
        <a:ext cx="9916267" cy="785495"/>
      </dsp:txXfrm>
    </dsp:sp>
    <dsp:sp modelId="{02F755D2-3477-4818-A26B-2E983F46E47D}">
      <dsp:nvSpPr>
        <dsp:cNvPr id="0" name=""/>
        <dsp:cNvSpPr/>
      </dsp:nvSpPr>
      <dsp:spPr>
        <a:xfrm>
          <a:off x="55368" y="2651045"/>
          <a:ext cx="981868" cy="981868"/>
        </a:xfrm>
        <a:prstGeom prst="ellipse">
          <a:avLst/>
        </a:prstGeom>
        <a:blipFill rotWithShape="0">
          <a:blip xmlns:r="http://schemas.openxmlformats.org/officeDocument/2006/relationships" r:embed="rId3">
            <a:duotone>
              <a:schemeClr val="accent4">
                <a:shade val="45000"/>
                <a:satMod val="135000"/>
              </a:schemeClr>
              <a:prstClr val="white"/>
            </a:duotone>
          </a:blip>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3C62D-1F8D-40F9-AC91-A7657650E733}">
      <dsp:nvSpPr>
        <dsp:cNvPr id="0" name=""/>
        <dsp:cNvSpPr/>
      </dsp:nvSpPr>
      <dsp:spPr>
        <a:xfrm>
          <a:off x="3855118" y="1726689"/>
          <a:ext cx="2366906" cy="23371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tx1"/>
              </a:solidFill>
            </a:rPr>
            <a:t>Results</a:t>
          </a:r>
        </a:p>
      </dsp:txBody>
      <dsp:txXfrm>
        <a:off x="4201743" y="2068955"/>
        <a:ext cx="1673656" cy="1652605"/>
      </dsp:txXfrm>
    </dsp:sp>
    <dsp:sp modelId="{092D42C3-679D-4A6A-8339-8D3FDCDCDAF4}">
      <dsp:nvSpPr>
        <dsp:cNvPr id="0" name=""/>
        <dsp:cNvSpPr/>
      </dsp:nvSpPr>
      <dsp:spPr>
        <a:xfrm rot="12320616">
          <a:off x="2062970" y="1680646"/>
          <a:ext cx="1900041" cy="51047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208538-9768-4F9C-BAF1-8F56C86B8A7A}">
      <dsp:nvSpPr>
        <dsp:cNvPr id="0" name=""/>
        <dsp:cNvSpPr/>
      </dsp:nvSpPr>
      <dsp:spPr>
        <a:xfrm>
          <a:off x="1303609" y="848597"/>
          <a:ext cx="1701586" cy="13612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BIAS</a:t>
          </a:r>
        </a:p>
      </dsp:txBody>
      <dsp:txXfrm>
        <a:off x="1343479" y="888467"/>
        <a:ext cx="1621846" cy="1281529"/>
      </dsp:txXfrm>
    </dsp:sp>
    <dsp:sp modelId="{2FDB05D6-ECC9-4052-A7B4-138D59694178}">
      <dsp:nvSpPr>
        <dsp:cNvPr id="0" name=""/>
        <dsp:cNvSpPr/>
      </dsp:nvSpPr>
      <dsp:spPr>
        <a:xfrm rot="16200000">
          <a:off x="4479884" y="847731"/>
          <a:ext cx="1117375" cy="51047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965C51-807B-4D8C-8591-C8F7CBB6320A}">
      <dsp:nvSpPr>
        <dsp:cNvPr id="0" name=""/>
        <dsp:cNvSpPr/>
      </dsp:nvSpPr>
      <dsp:spPr>
        <a:xfrm>
          <a:off x="3802369" y="-136352"/>
          <a:ext cx="2472404" cy="13612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Fear of the Unknown</a:t>
          </a:r>
        </a:p>
      </dsp:txBody>
      <dsp:txXfrm>
        <a:off x="3842239" y="-96482"/>
        <a:ext cx="2392664" cy="1281529"/>
      </dsp:txXfrm>
    </dsp:sp>
    <dsp:sp modelId="{251C2A09-C1CC-4DC6-9CA3-E9B7638551B7}">
      <dsp:nvSpPr>
        <dsp:cNvPr id="0" name=""/>
        <dsp:cNvSpPr/>
      </dsp:nvSpPr>
      <dsp:spPr>
        <a:xfrm rot="20011416">
          <a:off x="6094524" y="1615112"/>
          <a:ext cx="2003637" cy="51047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4C1B42-2FF6-4AA1-B693-11B9627BAA38}">
      <dsp:nvSpPr>
        <dsp:cNvPr id="0" name=""/>
        <dsp:cNvSpPr/>
      </dsp:nvSpPr>
      <dsp:spPr>
        <a:xfrm>
          <a:off x="6703839" y="743075"/>
          <a:ext cx="2578498" cy="13612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Misconceptions</a:t>
          </a:r>
        </a:p>
      </dsp:txBody>
      <dsp:txXfrm>
        <a:off x="6743709" y="782945"/>
        <a:ext cx="2498758" cy="128152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84527-BDDA-4C82-9E96-09DA354FB998}">
      <dsp:nvSpPr>
        <dsp:cNvPr id="0" name=""/>
        <dsp:cNvSpPr/>
      </dsp:nvSpPr>
      <dsp:spPr>
        <a:xfrm>
          <a:off x="3065088" y="156628"/>
          <a:ext cx="1759868" cy="977704"/>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Emotional</a:t>
          </a:r>
        </a:p>
      </dsp:txBody>
      <dsp:txXfrm>
        <a:off x="3093724" y="185264"/>
        <a:ext cx="1702596" cy="920432"/>
      </dsp:txXfrm>
    </dsp:sp>
    <dsp:sp modelId="{7F677521-9BE1-4DEF-B6D2-E6287C0EBCF5}">
      <dsp:nvSpPr>
        <dsp:cNvPr id="0" name=""/>
        <dsp:cNvSpPr/>
      </dsp:nvSpPr>
      <dsp:spPr>
        <a:xfrm>
          <a:off x="5638445" y="146186"/>
          <a:ext cx="1759868" cy="977704"/>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Building Admin Most Important</a:t>
          </a:r>
        </a:p>
      </dsp:txBody>
      <dsp:txXfrm>
        <a:off x="5667081" y="174822"/>
        <a:ext cx="1702596" cy="920432"/>
      </dsp:txXfrm>
    </dsp:sp>
    <dsp:sp modelId="{940196F9-4193-412C-A471-89975047828C}">
      <dsp:nvSpPr>
        <dsp:cNvPr id="0" name=""/>
        <dsp:cNvSpPr/>
      </dsp:nvSpPr>
      <dsp:spPr>
        <a:xfrm>
          <a:off x="4891160" y="4155244"/>
          <a:ext cx="733278" cy="733278"/>
        </a:xfrm>
        <a:prstGeom prst="triangl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67D0A6-3ACB-4191-BB3C-CA3D340171EC}">
      <dsp:nvSpPr>
        <dsp:cNvPr id="0" name=""/>
        <dsp:cNvSpPr/>
      </dsp:nvSpPr>
      <dsp:spPr>
        <a:xfrm>
          <a:off x="3057964" y="3848245"/>
          <a:ext cx="4399670" cy="29722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A12DB3-1D4B-4629-ADF5-6BD595D93F2E}">
      <dsp:nvSpPr>
        <dsp:cNvPr id="0" name=""/>
        <dsp:cNvSpPr/>
      </dsp:nvSpPr>
      <dsp:spPr>
        <a:xfrm>
          <a:off x="5648881" y="2561586"/>
          <a:ext cx="1759868" cy="125146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More People is not always the answer</a:t>
          </a:r>
        </a:p>
      </dsp:txBody>
      <dsp:txXfrm>
        <a:off x="5709972" y="2622677"/>
        <a:ext cx="1637686" cy="1129279"/>
      </dsp:txXfrm>
    </dsp:sp>
    <dsp:sp modelId="{8D9392DD-6E84-488D-BDB0-E77FAEA5381F}">
      <dsp:nvSpPr>
        <dsp:cNvPr id="0" name=""/>
        <dsp:cNvSpPr/>
      </dsp:nvSpPr>
      <dsp:spPr>
        <a:xfrm>
          <a:off x="5648881" y="1251461"/>
          <a:ext cx="1759868" cy="125146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Sped Unwillingness to Change</a:t>
          </a:r>
        </a:p>
      </dsp:txBody>
      <dsp:txXfrm>
        <a:off x="5709972" y="1312552"/>
        <a:ext cx="1637686" cy="1129279"/>
      </dsp:txXfrm>
    </dsp:sp>
    <dsp:sp modelId="{E268398A-9AAC-46D1-9D89-F478DEBB028F}">
      <dsp:nvSpPr>
        <dsp:cNvPr id="0" name=""/>
        <dsp:cNvSpPr/>
      </dsp:nvSpPr>
      <dsp:spPr>
        <a:xfrm>
          <a:off x="3106849" y="2561586"/>
          <a:ext cx="1759868" cy="125146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3 Months</a:t>
          </a:r>
        </a:p>
      </dsp:txBody>
      <dsp:txXfrm>
        <a:off x="3167940" y="2622677"/>
        <a:ext cx="1637686" cy="1129279"/>
      </dsp:txXfrm>
    </dsp:sp>
    <dsp:sp modelId="{F7B441C9-7FEC-4450-9DBB-ACD12B5F57D3}">
      <dsp:nvSpPr>
        <dsp:cNvPr id="0" name=""/>
        <dsp:cNvSpPr/>
      </dsp:nvSpPr>
      <dsp:spPr>
        <a:xfrm>
          <a:off x="3106849" y="1251461"/>
          <a:ext cx="1759868" cy="125146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 Magic of Special Education</a:t>
          </a:r>
        </a:p>
      </dsp:txBody>
      <dsp:txXfrm>
        <a:off x="3167940" y="1312552"/>
        <a:ext cx="1637686" cy="112927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F79C4-420B-46ED-9A70-8612E8D5078E}">
      <dsp:nvSpPr>
        <dsp:cNvPr id="0" name=""/>
        <dsp:cNvSpPr/>
      </dsp:nvSpPr>
      <dsp:spPr>
        <a:xfrm>
          <a:off x="290030" y="2399"/>
          <a:ext cx="2406692" cy="14440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Treat Inclusion as a Cognitive Behavior</a:t>
          </a:r>
        </a:p>
      </dsp:txBody>
      <dsp:txXfrm>
        <a:off x="290030" y="2399"/>
        <a:ext cx="2406692" cy="1444015"/>
      </dsp:txXfrm>
    </dsp:sp>
    <dsp:sp modelId="{E010AA23-61F2-4283-B437-B542348094A2}">
      <dsp:nvSpPr>
        <dsp:cNvPr id="0" name=""/>
        <dsp:cNvSpPr/>
      </dsp:nvSpPr>
      <dsp:spPr>
        <a:xfrm>
          <a:off x="2937392" y="2399"/>
          <a:ext cx="2406692" cy="1444015"/>
        </a:xfrm>
        <a:prstGeom prst="rect">
          <a:avLst/>
        </a:prstGeom>
        <a:blipFill dpi="0" rotWithShape="0">
          <a:blip xmlns:r="http://schemas.openxmlformats.org/officeDocument/2006/relationships" r:embed="rId1">
            <a:duotone>
              <a:schemeClr val="accent1">
                <a:shade val="45000"/>
                <a:satMod val="135000"/>
              </a:schemeClr>
              <a:prstClr val="white"/>
            </a:duotone>
          </a:blip>
          <a:srcRect/>
          <a:stretch>
            <a:fillRect l="12006" r="12006"/>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2937392" y="2399"/>
        <a:ext cx="2406692" cy="1444015"/>
      </dsp:txXfrm>
    </dsp:sp>
    <dsp:sp modelId="{4387D1DF-B86F-47DC-858D-D4E24D6788DB}">
      <dsp:nvSpPr>
        <dsp:cNvPr id="0" name=""/>
        <dsp:cNvSpPr/>
      </dsp:nvSpPr>
      <dsp:spPr>
        <a:xfrm>
          <a:off x="5584753" y="2399"/>
          <a:ext cx="2406692" cy="144401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Use Common Language and Visuals</a:t>
          </a:r>
        </a:p>
      </dsp:txBody>
      <dsp:txXfrm>
        <a:off x="5584753" y="2399"/>
        <a:ext cx="2406692" cy="1444015"/>
      </dsp:txXfrm>
    </dsp:sp>
    <dsp:sp modelId="{08B33F8B-B5DD-4C14-99B1-CC2183DB5CDA}">
      <dsp:nvSpPr>
        <dsp:cNvPr id="0" name=""/>
        <dsp:cNvSpPr/>
      </dsp:nvSpPr>
      <dsp:spPr>
        <a:xfrm>
          <a:off x="8232115" y="2399"/>
          <a:ext cx="2406692" cy="14440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Inform All Admins Attitudes Toward Special Educations Continuum of Services Requirement</a:t>
          </a:r>
        </a:p>
      </dsp:txBody>
      <dsp:txXfrm>
        <a:off x="8232115" y="2399"/>
        <a:ext cx="2406692" cy="1444015"/>
      </dsp:txXfrm>
    </dsp:sp>
    <dsp:sp modelId="{B90A51D0-D564-48B3-B6F3-8F13079CEFC7}">
      <dsp:nvSpPr>
        <dsp:cNvPr id="0" name=""/>
        <dsp:cNvSpPr/>
      </dsp:nvSpPr>
      <dsp:spPr>
        <a:xfrm>
          <a:off x="290030" y="1687084"/>
          <a:ext cx="2406692" cy="144401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Proactively Collaborate with Building Admin</a:t>
          </a:r>
        </a:p>
      </dsp:txBody>
      <dsp:txXfrm>
        <a:off x="290030" y="1687084"/>
        <a:ext cx="2406692" cy="1444015"/>
      </dsp:txXfrm>
    </dsp:sp>
    <dsp:sp modelId="{CE81D30D-220C-4BBD-90CD-DA96C8908FA7}">
      <dsp:nvSpPr>
        <dsp:cNvPr id="0" name=""/>
        <dsp:cNvSpPr/>
      </dsp:nvSpPr>
      <dsp:spPr>
        <a:xfrm>
          <a:off x="2937392" y="1687084"/>
          <a:ext cx="2406692" cy="14440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Be Staff’s Cheerleader</a:t>
          </a:r>
        </a:p>
      </dsp:txBody>
      <dsp:txXfrm>
        <a:off x="2937392" y="1687084"/>
        <a:ext cx="2406692" cy="1444015"/>
      </dsp:txXfrm>
    </dsp:sp>
    <dsp:sp modelId="{2FDD74C7-3142-4A41-89B3-22F0481DC71F}">
      <dsp:nvSpPr>
        <dsp:cNvPr id="0" name=""/>
        <dsp:cNvSpPr/>
      </dsp:nvSpPr>
      <dsp:spPr>
        <a:xfrm>
          <a:off x="5584753" y="1687084"/>
          <a:ext cx="2406692" cy="14440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Model the Work when Needed</a:t>
          </a:r>
        </a:p>
      </dsp:txBody>
      <dsp:txXfrm>
        <a:off x="5584753" y="1687084"/>
        <a:ext cx="2406692" cy="1444015"/>
      </dsp:txXfrm>
    </dsp:sp>
    <dsp:sp modelId="{1FF1F581-3D08-4AE0-BB17-533F5678B480}">
      <dsp:nvSpPr>
        <dsp:cNvPr id="0" name=""/>
        <dsp:cNvSpPr/>
      </dsp:nvSpPr>
      <dsp:spPr>
        <a:xfrm>
          <a:off x="8232115" y="1687084"/>
          <a:ext cx="2406692" cy="1444015"/>
        </a:xfrm>
        <a:prstGeom prst="rect">
          <a:avLst/>
        </a:prstGeom>
        <a:blipFill rotWithShape="0">
          <a:blip xmlns:r="http://schemas.openxmlformats.org/officeDocument/2006/relationships" r:embed="rId2">
            <a:duotone>
              <a:schemeClr val="accent1">
                <a:shade val="45000"/>
                <a:satMod val="135000"/>
              </a:schemeClr>
              <a:prstClr val="white"/>
            </a:duotone>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8232115" y="1687084"/>
        <a:ext cx="2406692" cy="1444015"/>
      </dsp:txXfrm>
    </dsp:sp>
    <dsp:sp modelId="{1F8E4874-5A29-4997-9926-13359016F75D}">
      <dsp:nvSpPr>
        <dsp:cNvPr id="0" name=""/>
        <dsp:cNvSpPr/>
      </dsp:nvSpPr>
      <dsp:spPr>
        <a:xfrm>
          <a:off x="290030" y="3371768"/>
          <a:ext cx="2406692" cy="14440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While Supporting Teachers, Keep Focus On Student Learning</a:t>
          </a:r>
        </a:p>
      </dsp:txBody>
      <dsp:txXfrm>
        <a:off x="290030" y="3371768"/>
        <a:ext cx="2406692" cy="1444015"/>
      </dsp:txXfrm>
    </dsp:sp>
    <dsp:sp modelId="{39F1FCE6-F320-4FA3-9B06-0D7A97BF74B1}">
      <dsp:nvSpPr>
        <dsp:cNvPr id="0" name=""/>
        <dsp:cNvSpPr/>
      </dsp:nvSpPr>
      <dsp:spPr>
        <a:xfrm>
          <a:off x="2937392" y="3371768"/>
          <a:ext cx="2406692" cy="144401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Find Teacher Leaders</a:t>
          </a:r>
          <a:endParaRPr lang="en-US" sz="1700" kern="1200" dirty="0"/>
        </a:p>
      </dsp:txBody>
      <dsp:txXfrm>
        <a:off x="2937392" y="3371768"/>
        <a:ext cx="2406692" cy="1444015"/>
      </dsp:txXfrm>
    </dsp:sp>
    <dsp:sp modelId="{59FB58CD-C047-4BF7-BC5F-EADF5C24BE83}">
      <dsp:nvSpPr>
        <dsp:cNvPr id="0" name=""/>
        <dsp:cNvSpPr/>
      </dsp:nvSpPr>
      <dsp:spPr>
        <a:xfrm>
          <a:off x="5584753" y="3371768"/>
          <a:ext cx="2406692" cy="14440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Manage Expectations</a:t>
          </a:r>
          <a:endParaRPr lang="en-US" sz="1700" kern="1200" dirty="0"/>
        </a:p>
      </dsp:txBody>
      <dsp:txXfrm>
        <a:off x="5584753" y="3371768"/>
        <a:ext cx="2406692" cy="1444015"/>
      </dsp:txXfrm>
    </dsp:sp>
    <dsp:sp modelId="{A2A4B365-7194-408F-8714-2DE27DCB7EA3}">
      <dsp:nvSpPr>
        <dsp:cNvPr id="0" name=""/>
        <dsp:cNvSpPr/>
      </dsp:nvSpPr>
      <dsp:spPr>
        <a:xfrm>
          <a:off x="8232115" y="3371768"/>
          <a:ext cx="2406692" cy="14440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Expect Growth in the Program and Student Outcomes</a:t>
          </a:r>
          <a:endParaRPr lang="en-US" sz="1700" kern="1200" dirty="0"/>
        </a:p>
      </dsp:txBody>
      <dsp:txXfrm>
        <a:off x="8232115" y="3371768"/>
        <a:ext cx="2406692" cy="14440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F5DBC-4C36-47DE-988D-20A2C527927D}">
      <dsp:nvSpPr>
        <dsp:cNvPr id="0" name=""/>
        <dsp:cNvSpPr/>
      </dsp:nvSpPr>
      <dsp:spPr>
        <a:xfrm>
          <a:off x="1614" y="120902"/>
          <a:ext cx="1574036" cy="547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February</a:t>
          </a:r>
          <a:r>
            <a:rPr lang="en-US" sz="1900" kern="1200" dirty="0"/>
            <a:t> </a:t>
          </a:r>
        </a:p>
      </dsp:txBody>
      <dsp:txXfrm>
        <a:off x="1614" y="120902"/>
        <a:ext cx="1574036" cy="547200"/>
      </dsp:txXfrm>
    </dsp:sp>
    <dsp:sp modelId="{DCA4E6E4-C70C-4332-9AD9-0D9A3A4FCC30}">
      <dsp:nvSpPr>
        <dsp:cNvPr id="0" name=""/>
        <dsp:cNvSpPr/>
      </dsp:nvSpPr>
      <dsp:spPr>
        <a:xfrm>
          <a:off x="1614" y="668102"/>
          <a:ext cx="1574036" cy="1121332"/>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Language Learners</a:t>
          </a:r>
        </a:p>
      </dsp:txBody>
      <dsp:txXfrm>
        <a:off x="1614" y="668102"/>
        <a:ext cx="1574036" cy="1121332"/>
      </dsp:txXfrm>
    </dsp:sp>
    <dsp:sp modelId="{14ED6DA2-8ADD-48AF-8D99-E31AD655A426}">
      <dsp:nvSpPr>
        <dsp:cNvPr id="0" name=""/>
        <dsp:cNvSpPr/>
      </dsp:nvSpPr>
      <dsp:spPr>
        <a:xfrm>
          <a:off x="1796016" y="120902"/>
          <a:ext cx="1574036" cy="547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March</a:t>
          </a:r>
          <a:r>
            <a:rPr lang="en-US" sz="1900" kern="1200" dirty="0"/>
            <a:t> </a:t>
          </a:r>
        </a:p>
      </dsp:txBody>
      <dsp:txXfrm>
        <a:off x="1796016" y="120902"/>
        <a:ext cx="1574036" cy="547200"/>
      </dsp:txXfrm>
    </dsp:sp>
    <dsp:sp modelId="{15B7CEF8-22E5-4289-B6B6-B31DB27E37F2}">
      <dsp:nvSpPr>
        <dsp:cNvPr id="0" name=""/>
        <dsp:cNvSpPr/>
      </dsp:nvSpPr>
      <dsp:spPr>
        <a:xfrm>
          <a:off x="1796016" y="668102"/>
          <a:ext cx="1574036" cy="1121332"/>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Students With Disabilities </a:t>
          </a:r>
        </a:p>
      </dsp:txBody>
      <dsp:txXfrm>
        <a:off x="1796016" y="668102"/>
        <a:ext cx="1574036" cy="1121332"/>
      </dsp:txXfrm>
    </dsp:sp>
    <dsp:sp modelId="{15E566C7-84C8-4B38-80CE-5C5126455978}">
      <dsp:nvSpPr>
        <dsp:cNvPr id="0" name=""/>
        <dsp:cNvSpPr/>
      </dsp:nvSpPr>
      <dsp:spPr>
        <a:xfrm>
          <a:off x="3590417" y="120902"/>
          <a:ext cx="1574036" cy="547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April</a:t>
          </a:r>
          <a:r>
            <a:rPr lang="en-US" sz="1900" kern="1200" dirty="0"/>
            <a:t> </a:t>
          </a:r>
        </a:p>
      </dsp:txBody>
      <dsp:txXfrm>
        <a:off x="3590417" y="120902"/>
        <a:ext cx="1574036" cy="547200"/>
      </dsp:txXfrm>
    </dsp:sp>
    <dsp:sp modelId="{FA69B404-7D5C-4EDB-AC47-CFC198CBE397}">
      <dsp:nvSpPr>
        <dsp:cNvPr id="0" name=""/>
        <dsp:cNvSpPr/>
      </dsp:nvSpPr>
      <dsp:spPr>
        <a:xfrm>
          <a:off x="3590417" y="668102"/>
          <a:ext cx="1574036" cy="1121332"/>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High School &amp; Beyond</a:t>
          </a:r>
        </a:p>
      </dsp:txBody>
      <dsp:txXfrm>
        <a:off x="3590417" y="668102"/>
        <a:ext cx="1574036" cy="112133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6AB54-E404-4CDF-92AB-C23041FEA5D2}">
      <dsp:nvSpPr>
        <dsp:cNvPr id="0" name=""/>
        <dsp:cNvSpPr/>
      </dsp:nvSpPr>
      <dsp:spPr>
        <a:xfrm>
          <a:off x="0" y="703975"/>
          <a:ext cx="5670062" cy="6821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Create Language</a:t>
          </a:r>
          <a:endParaRPr lang="en-US" sz="1600" kern="1200" dirty="0"/>
        </a:p>
      </dsp:txBody>
      <dsp:txXfrm>
        <a:off x="33298" y="737273"/>
        <a:ext cx="5603466" cy="615514"/>
      </dsp:txXfrm>
    </dsp:sp>
    <dsp:sp modelId="{7521689C-8735-4FFE-A9C3-50F2A46E7A11}">
      <dsp:nvSpPr>
        <dsp:cNvPr id="0" name=""/>
        <dsp:cNvSpPr/>
      </dsp:nvSpPr>
      <dsp:spPr>
        <a:xfrm>
          <a:off x="0" y="1432166"/>
          <a:ext cx="5670062" cy="6821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Create Replacement Processes to Support New Behaviors</a:t>
          </a:r>
          <a:endParaRPr lang="en-US" sz="1600" kern="1200" dirty="0"/>
        </a:p>
      </dsp:txBody>
      <dsp:txXfrm>
        <a:off x="33298" y="1465464"/>
        <a:ext cx="5603466" cy="615514"/>
      </dsp:txXfrm>
    </dsp:sp>
    <dsp:sp modelId="{6C5774D0-010C-43B2-8636-13C38353861A}">
      <dsp:nvSpPr>
        <dsp:cNvPr id="0" name=""/>
        <dsp:cNvSpPr/>
      </dsp:nvSpPr>
      <dsp:spPr>
        <a:xfrm>
          <a:off x="0" y="2160356"/>
          <a:ext cx="5670062" cy="68211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Provide Specialized Training While Building Internal Capacity</a:t>
          </a:r>
          <a:endParaRPr lang="en-US" sz="1600" kern="1200" dirty="0"/>
        </a:p>
      </dsp:txBody>
      <dsp:txXfrm>
        <a:off x="33298" y="2193654"/>
        <a:ext cx="5603466" cy="615514"/>
      </dsp:txXfrm>
    </dsp:sp>
    <dsp:sp modelId="{8BEB23F1-1CF5-442A-A729-6BB3845853F3}">
      <dsp:nvSpPr>
        <dsp:cNvPr id="0" name=""/>
        <dsp:cNvSpPr/>
      </dsp:nvSpPr>
      <dsp:spPr>
        <a:xfrm>
          <a:off x="0" y="2888546"/>
          <a:ext cx="5670062" cy="6821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Celebrate Staff’s Success</a:t>
          </a:r>
          <a:endParaRPr lang="en-US" sz="1600" kern="1200" dirty="0"/>
        </a:p>
      </dsp:txBody>
      <dsp:txXfrm>
        <a:off x="33298" y="2921844"/>
        <a:ext cx="5603466" cy="615514"/>
      </dsp:txXfrm>
    </dsp:sp>
    <dsp:sp modelId="{88DAFADC-2A27-4562-9324-D95F8DFC0536}">
      <dsp:nvSpPr>
        <dsp:cNvPr id="0" name=""/>
        <dsp:cNvSpPr/>
      </dsp:nvSpPr>
      <dsp:spPr>
        <a:xfrm>
          <a:off x="0" y="3616736"/>
          <a:ext cx="5670062" cy="68211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Policy, Budgeting, Evaluation Process, District/Building/Team Plans, Reports to staff, School Board, and Community</a:t>
          </a:r>
          <a:endParaRPr lang="en-US" sz="1600" kern="1200" dirty="0"/>
        </a:p>
      </dsp:txBody>
      <dsp:txXfrm>
        <a:off x="33298" y="3650034"/>
        <a:ext cx="5603466" cy="61551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186FE-C674-4617-B6B7-9F1FAE948404}">
      <dsp:nvSpPr>
        <dsp:cNvPr id="0" name=""/>
        <dsp:cNvSpPr/>
      </dsp:nvSpPr>
      <dsp:spPr>
        <a:xfrm>
          <a:off x="1099" y="136555"/>
          <a:ext cx="2343699" cy="14062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How did the work spread in your district?</a:t>
          </a:r>
        </a:p>
      </dsp:txBody>
      <dsp:txXfrm>
        <a:off x="42286" y="177742"/>
        <a:ext cx="2261325" cy="1323845"/>
      </dsp:txXfrm>
    </dsp:sp>
    <dsp:sp modelId="{1BC1353C-47D1-44F8-BF61-E5FFCAB650E7}">
      <dsp:nvSpPr>
        <dsp:cNvPr id="0" name=""/>
        <dsp:cNvSpPr/>
      </dsp:nvSpPr>
      <dsp:spPr>
        <a:xfrm>
          <a:off x="2579169" y="549046"/>
          <a:ext cx="496864" cy="58123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579169" y="665293"/>
        <a:ext cx="347805" cy="348743"/>
      </dsp:txXfrm>
    </dsp:sp>
    <dsp:sp modelId="{CD547050-70B5-47A4-83C2-E5F5E964735D}">
      <dsp:nvSpPr>
        <dsp:cNvPr id="0" name=""/>
        <dsp:cNvSpPr/>
      </dsp:nvSpPr>
      <dsp:spPr>
        <a:xfrm>
          <a:off x="3282278" y="136555"/>
          <a:ext cx="2343699" cy="14062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How do you know the work will continue after you leave your building?</a:t>
          </a:r>
        </a:p>
      </dsp:txBody>
      <dsp:txXfrm>
        <a:off x="3323465" y="177742"/>
        <a:ext cx="2261325" cy="132384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E444A-F6AD-42D4-BA35-E42117B7C4EC}">
      <dsp:nvSpPr>
        <dsp:cNvPr id="0" name=""/>
        <dsp:cNvSpPr/>
      </dsp:nvSpPr>
      <dsp:spPr>
        <a:xfrm>
          <a:off x="4206240" y="0"/>
          <a:ext cx="6309360" cy="1227335"/>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Start Tomorrow –Individual kid(s), classrooms, grades, or schools</a:t>
          </a:r>
        </a:p>
        <a:p>
          <a:pPr marL="114300" lvl="1" indent="-114300" algn="l" defTabSz="666750">
            <a:lnSpc>
              <a:spcPct val="90000"/>
            </a:lnSpc>
            <a:spcBef>
              <a:spcPct val="0"/>
            </a:spcBef>
            <a:spcAft>
              <a:spcPct val="15000"/>
            </a:spcAft>
            <a:buChar char="•"/>
          </a:pPr>
          <a:r>
            <a:rPr lang="en-US" sz="1500" kern="1200" dirty="0"/>
            <a:t>Moral Imperative/Nonnegotiable</a:t>
          </a:r>
        </a:p>
        <a:p>
          <a:pPr marL="114300" lvl="1" indent="-114300" algn="l" defTabSz="666750">
            <a:lnSpc>
              <a:spcPct val="90000"/>
            </a:lnSpc>
            <a:spcBef>
              <a:spcPct val="0"/>
            </a:spcBef>
            <a:spcAft>
              <a:spcPct val="15000"/>
            </a:spcAft>
            <a:buChar char="•"/>
          </a:pPr>
          <a:r>
            <a:rPr lang="en-US" sz="1500" kern="1200" dirty="0"/>
            <a:t>Celebrate the Work</a:t>
          </a:r>
        </a:p>
      </dsp:txBody>
      <dsp:txXfrm>
        <a:off x="4206240" y="153417"/>
        <a:ext cx="5849109" cy="920501"/>
      </dsp:txXfrm>
    </dsp:sp>
    <dsp:sp modelId="{223C0F52-CD3D-4424-9836-567CCACDC56C}">
      <dsp:nvSpPr>
        <dsp:cNvPr id="0" name=""/>
        <dsp:cNvSpPr/>
      </dsp:nvSpPr>
      <dsp:spPr>
        <a:xfrm>
          <a:off x="0" y="0"/>
          <a:ext cx="4206240" cy="12273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Urgency</a:t>
          </a:r>
        </a:p>
      </dsp:txBody>
      <dsp:txXfrm>
        <a:off x="59914" y="59914"/>
        <a:ext cx="4086412" cy="1107507"/>
      </dsp:txXfrm>
    </dsp:sp>
    <dsp:sp modelId="{CDA84BB0-D124-4B00-9825-00B2AA8EFD41}">
      <dsp:nvSpPr>
        <dsp:cNvPr id="0" name=""/>
        <dsp:cNvSpPr/>
      </dsp:nvSpPr>
      <dsp:spPr>
        <a:xfrm>
          <a:off x="4206240" y="1350069"/>
          <a:ext cx="6309360" cy="1227335"/>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Identify Early Wins via existing relationships </a:t>
          </a:r>
        </a:p>
        <a:p>
          <a:pPr marL="114300" lvl="1" indent="-114300" algn="l" defTabSz="666750">
            <a:lnSpc>
              <a:spcPct val="90000"/>
            </a:lnSpc>
            <a:spcBef>
              <a:spcPct val="0"/>
            </a:spcBef>
            <a:spcAft>
              <a:spcPct val="15000"/>
            </a:spcAft>
            <a:buChar char="•"/>
          </a:pPr>
          <a:r>
            <a:rPr lang="en-US" sz="1500" kern="1200" dirty="0"/>
            <a:t>Identify Leaders – District, Building, Teachers, Paras</a:t>
          </a:r>
        </a:p>
        <a:p>
          <a:pPr marL="114300" lvl="1" indent="-114300" algn="l" defTabSz="666750">
            <a:lnSpc>
              <a:spcPct val="90000"/>
            </a:lnSpc>
            <a:spcBef>
              <a:spcPct val="0"/>
            </a:spcBef>
            <a:spcAft>
              <a:spcPct val="15000"/>
            </a:spcAft>
            <a:buChar char="•"/>
          </a:pPr>
          <a:r>
            <a:rPr lang="en-US" sz="1500" kern="1200" dirty="0"/>
            <a:t>Support Teams</a:t>
          </a:r>
        </a:p>
      </dsp:txBody>
      <dsp:txXfrm>
        <a:off x="4206240" y="1503486"/>
        <a:ext cx="5849109" cy="920501"/>
      </dsp:txXfrm>
    </dsp:sp>
    <dsp:sp modelId="{525974CA-23C3-4174-8754-A5A0EBDD9AEB}">
      <dsp:nvSpPr>
        <dsp:cNvPr id="0" name=""/>
        <dsp:cNvSpPr/>
      </dsp:nvSpPr>
      <dsp:spPr>
        <a:xfrm>
          <a:off x="0" y="1350069"/>
          <a:ext cx="4206240" cy="12273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People</a:t>
          </a:r>
        </a:p>
      </dsp:txBody>
      <dsp:txXfrm>
        <a:off x="59914" y="1409983"/>
        <a:ext cx="4086412" cy="1107507"/>
      </dsp:txXfrm>
    </dsp:sp>
    <dsp:sp modelId="{356E6CE9-4664-4CF6-B546-D7987BDF0D6C}">
      <dsp:nvSpPr>
        <dsp:cNvPr id="0" name=""/>
        <dsp:cNvSpPr/>
      </dsp:nvSpPr>
      <dsp:spPr>
        <a:xfrm>
          <a:off x="4206240" y="2700139"/>
          <a:ext cx="6309360" cy="1227335"/>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Use Tools to support new behaviors</a:t>
          </a:r>
        </a:p>
        <a:p>
          <a:pPr marL="114300" lvl="1" indent="-114300" algn="l" defTabSz="666750">
            <a:lnSpc>
              <a:spcPct val="90000"/>
            </a:lnSpc>
            <a:spcBef>
              <a:spcPct val="0"/>
            </a:spcBef>
            <a:spcAft>
              <a:spcPct val="15000"/>
            </a:spcAft>
            <a:buChar char="•"/>
          </a:pPr>
          <a:r>
            <a:rPr lang="en-US" sz="1500" kern="1200" dirty="0"/>
            <a:t>Provide Specialized Training, at some point</a:t>
          </a:r>
        </a:p>
        <a:p>
          <a:pPr marL="114300" lvl="1" indent="-114300" algn="l" defTabSz="666750">
            <a:lnSpc>
              <a:spcPct val="90000"/>
            </a:lnSpc>
            <a:spcBef>
              <a:spcPct val="0"/>
            </a:spcBef>
            <a:spcAft>
              <a:spcPct val="15000"/>
            </a:spcAft>
            <a:buChar char="•"/>
          </a:pPr>
          <a:r>
            <a:rPr lang="en-US" sz="1500" kern="1200" dirty="0"/>
            <a:t>Remove barriers in policy and practices</a:t>
          </a:r>
        </a:p>
      </dsp:txBody>
      <dsp:txXfrm>
        <a:off x="4206240" y="2853556"/>
        <a:ext cx="5849109" cy="920501"/>
      </dsp:txXfrm>
    </dsp:sp>
    <dsp:sp modelId="{18694548-9792-4463-964E-5DA73D834736}">
      <dsp:nvSpPr>
        <dsp:cNvPr id="0" name=""/>
        <dsp:cNvSpPr/>
      </dsp:nvSpPr>
      <dsp:spPr>
        <a:xfrm>
          <a:off x="0" y="2700139"/>
          <a:ext cx="4206240" cy="12273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Systems</a:t>
          </a:r>
        </a:p>
      </dsp:txBody>
      <dsp:txXfrm>
        <a:off x="59914" y="2760053"/>
        <a:ext cx="4086412" cy="110750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5F66E-9F67-45C0-AB73-78E05472201D}">
      <dsp:nvSpPr>
        <dsp:cNvPr id="0" name=""/>
        <dsp:cNvSpPr/>
      </dsp:nvSpPr>
      <dsp:spPr>
        <a:xfrm>
          <a:off x="3953" y="329269"/>
          <a:ext cx="2377306" cy="460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Funding</a:t>
          </a:r>
        </a:p>
      </dsp:txBody>
      <dsp:txXfrm>
        <a:off x="3953" y="329269"/>
        <a:ext cx="2377306" cy="460800"/>
      </dsp:txXfrm>
    </dsp:sp>
    <dsp:sp modelId="{0C846FBC-7437-43B1-AB41-D26871F632DD}">
      <dsp:nvSpPr>
        <dsp:cNvPr id="0" name=""/>
        <dsp:cNvSpPr/>
      </dsp:nvSpPr>
      <dsp:spPr>
        <a:xfrm>
          <a:off x="3953" y="790069"/>
          <a:ext cx="2377306" cy="28081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1"/>
            </a:rPr>
            <a:t>OSPI Unlocking Federal and State Program Funds to Support Student Success</a:t>
          </a:r>
          <a:endParaRPr lang="en-US" sz="1600" kern="1200" dirty="0"/>
        </a:p>
      </dsp:txBody>
      <dsp:txXfrm>
        <a:off x="3953" y="790069"/>
        <a:ext cx="2377306" cy="2808135"/>
      </dsp:txXfrm>
    </dsp:sp>
    <dsp:sp modelId="{5A1DAC72-1E09-4DE0-A7C8-592F74FDB5D4}">
      <dsp:nvSpPr>
        <dsp:cNvPr id="0" name=""/>
        <dsp:cNvSpPr/>
      </dsp:nvSpPr>
      <dsp:spPr>
        <a:xfrm>
          <a:off x="2714082" y="329269"/>
          <a:ext cx="2377306" cy="460800"/>
        </a:xfrm>
        <a:prstGeom prst="rect">
          <a:avLst/>
        </a:prstGeom>
        <a:solidFill>
          <a:schemeClr val="accent3">
            <a:hueOff val="914888"/>
            <a:satOff val="27"/>
            <a:lumOff val="-3856"/>
            <a:alphaOff val="0"/>
          </a:schemeClr>
        </a:solidFill>
        <a:ln w="12700" cap="flat" cmpd="sng" algn="ctr">
          <a:solidFill>
            <a:schemeClr val="accent3">
              <a:hueOff val="914888"/>
              <a:satOff val="27"/>
              <a:lumOff val="-38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Tools &amp; Videos </a:t>
          </a:r>
        </a:p>
      </dsp:txBody>
      <dsp:txXfrm>
        <a:off x="2714082" y="329269"/>
        <a:ext cx="2377306" cy="460800"/>
      </dsp:txXfrm>
    </dsp:sp>
    <dsp:sp modelId="{8C231383-9B5A-478D-87E8-2AED124A73AB}">
      <dsp:nvSpPr>
        <dsp:cNvPr id="0" name=""/>
        <dsp:cNvSpPr/>
      </dsp:nvSpPr>
      <dsp:spPr>
        <a:xfrm>
          <a:off x="2714082" y="790069"/>
          <a:ext cx="2377306" cy="2808135"/>
        </a:xfrm>
        <a:prstGeom prst="rect">
          <a:avLst/>
        </a:prstGeom>
        <a:solidFill>
          <a:schemeClr val="accent3">
            <a:tint val="40000"/>
            <a:alpha val="90000"/>
            <a:hueOff val="1011735"/>
            <a:satOff val="-721"/>
            <a:lumOff val="-867"/>
            <a:alphaOff val="0"/>
          </a:schemeClr>
        </a:solidFill>
        <a:ln w="12700" cap="flat" cmpd="sng" algn="ctr">
          <a:solidFill>
            <a:schemeClr val="accent3">
              <a:tint val="40000"/>
              <a:alpha val="90000"/>
              <a:hueOff val="1011735"/>
              <a:satOff val="-721"/>
              <a:lumOff val="-8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2"/>
            </a:rPr>
            <a:t>About Inclusion</a:t>
          </a:r>
          <a:endParaRPr lang="en-US" sz="1600" kern="1200" dirty="0"/>
        </a:p>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3"/>
            </a:rPr>
            <a:t>Creating an Inclusive Environment : A model for school Leaders </a:t>
          </a:r>
          <a:endParaRPr lang="en-US" sz="1600" kern="1200" dirty="0"/>
        </a:p>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4"/>
            </a:rPr>
            <a:t>NCD – Segregation and SWD </a:t>
          </a:r>
          <a:endParaRPr lang="en-US" sz="1600" kern="1200" dirty="0"/>
        </a:p>
        <a:p>
          <a:pPr marL="171450" lvl="1" indent="-171450" algn="l" defTabSz="711200">
            <a:lnSpc>
              <a:spcPct val="90000"/>
            </a:lnSpc>
            <a:spcBef>
              <a:spcPct val="0"/>
            </a:spcBef>
            <a:spcAft>
              <a:spcPct val="15000"/>
            </a:spcAft>
            <a:buChar char="•"/>
          </a:pPr>
          <a:r>
            <a:rPr lang="en-US" sz="1600" kern="1200" dirty="0"/>
            <a:t>Trainer: Elise </a:t>
          </a:r>
          <a:r>
            <a:rPr lang="en-US" sz="1600" kern="1200" dirty="0" err="1"/>
            <a:t>Brente</a:t>
          </a:r>
          <a:r>
            <a:rPr lang="en-US" sz="1600" kern="1200" dirty="0"/>
            <a:t>, Visions for Learning LLC</a:t>
          </a:r>
        </a:p>
      </dsp:txBody>
      <dsp:txXfrm>
        <a:off x="2714082" y="790069"/>
        <a:ext cx="2377306" cy="2808135"/>
      </dsp:txXfrm>
    </dsp:sp>
    <dsp:sp modelId="{C3661ADE-B9B8-49BA-9A39-A7735A80D792}">
      <dsp:nvSpPr>
        <dsp:cNvPr id="0" name=""/>
        <dsp:cNvSpPr/>
      </dsp:nvSpPr>
      <dsp:spPr>
        <a:xfrm>
          <a:off x="5424211" y="329269"/>
          <a:ext cx="2377306" cy="460800"/>
        </a:xfrm>
        <a:prstGeom prst="rect">
          <a:avLst/>
        </a:prstGeom>
        <a:solidFill>
          <a:schemeClr val="accent3">
            <a:hueOff val="1829775"/>
            <a:satOff val="53"/>
            <a:lumOff val="-7713"/>
            <a:alphaOff val="0"/>
          </a:schemeClr>
        </a:solidFill>
        <a:ln w="12700" cap="flat" cmpd="sng" algn="ctr">
          <a:solidFill>
            <a:schemeClr val="accent3">
              <a:hueOff val="1829775"/>
              <a:satOff val="53"/>
              <a:lumOff val="-77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Websites</a:t>
          </a:r>
        </a:p>
      </dsp:txBody>
      <dsp:txXfrm>
        <a:off x="5424211" y="329269"/>
        <a:ext cx="2377306" cy="460800"/>
      </dsp:txXfrm>
    </dsp:sp>
    <dsp:sp modelId="{3C810FDF-E254-46C4-AC08-ACE3A403DCF2}">
      <dsp:nvSpPr>
        <dsp:cNvPr id="0" name=""/>
        <dsp:cNvSpPr/>
      </dsp:nvSpPr>
      <dsp:spPr>
        <a:xfrm>
          <a:off x="5424211" y="790069"/>
          <a:ext cx="2377306" cy="2808135"/>
        </a:xfrm>
        <a:prstGeom prst="rect">
          <a:avLst/>
        </a:prstGeom>
        <a:solidFill>
          <a:schemeClr val="accent3">
            <a:tint val="40000"/>
            <a:alpha val="90000"/>
            <a:hueOff val="2023469"/>
            <a:satOff val="-1442"/>
            <a:lumOff val="-1735"/>
            <a:alphaOff val="0"/>
          </a:schemeClr>
        </a:solidFill>
        <a:ln w="12700" cap="flat" cmpd="sng" algn="ctr">
          <a:solidFill>
            <a:schemeClr val="accent3">
              <a:tint val="40000"/>
              <a:alpha val="90000"/>
              <a:hueOff val="2023469"/>
              <a:satOff val="-1442"/>
              <a:lumOff val="-17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IRIS Center– </a:t>
          </a:r>
          <a:r>
            <a:rPr lang="en-US" sz="1600" kern="1200" dirty="0">
              <a:hlinkClick xmlns:r="http://schemas.openxmlformats.org/officeDocument/2006/relationships" r:id="rId3"/>
            </a:rPr>
            <a:t>Creating an Inclusive School Environment: A Model for School Leaders</a:t>
          </a:r>
          <a:endParaRPr lang="en-US" sz="1600" kern="1200" dirty="0"/>
        </a:p>
        <a:p>
          <a:pPr marL="171450" lvl="1" indent="-171450" algn="l" defTabSz="711200">
            <a:lnSpc>
              <a:spcPct val="90000"/>
            </a:lnSpc>
            <a:spcBef>
              <a:spcPct val="0"/>
            </a:spcBef>
            <a:spcAft>
              <a:spcPct val="15000"/>
            </a:spcAft>
            <a:buChar char="•"/>
          </a:pPr>
          <a:r>
            <a:rPr lang="en-US" sz="1600" kern="1200" dirty="0"/>
            <a:t>CAST–</a:t>
          </a:r>
          <a:r>
            <a:rPr lang="en-US" sz="1600" kern="1200" dirty="0">
              <a:hlinkClick xmlns:r="http://schemas.openxmlformats.org/officeDocument/2006/relationships" r:id="rId5"/>
            </a:rPr>
            <a:t>The Universal Design for Learning Guidelines</a:t>
          </a:r>
          <a:endParaRPr lang="en-US" sz="1600" kern="1200" dirty="0"/>
        </a:p>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6"/>
            </a:rPr>
            <a:t>LRE Self-Assessment</a:t>
          </a:r>
          <a:r>
            <a:rPr lang="en-US" sz="1600" kern="1200" dirty="0"/>
            <a:t> (adapted from </a:t>
          </a:r>
          <a:r>
            <a:rPr lang="en-US" sz="1600" kern="1200" dirty="0" err="1"/>
            <a:t>WestEd</a:t>
          </a:r>
          <a:r>
            <a:rPr lang="en-US" sz="1600" kern="1200" dirty="0"/>
            <a:t>)</a:t>
          </a:r>
        </a:p>
      </dsp:txBody>
      <dsp:txXfrm>
        <a:off x="5424211" y="790069"/>
        <a:ext cx="2377306" cy="2808135"/>
      </dsp:txXfrm>
    </dsp:sp>
    <dsp:sp modelId="{6FA4B128-3826-4A1E-84E5-8018D2154B7D}">
      <dsp:nvSpPr>
        <dsp:cNvPr id="0" name=""/>
        <dsp:cNvSpPr/>
      </dsp:nvSpPr>
      <dsp:spPr>
        <a:xfrm>
          <a:off x="8134340" y="329269"/>
          <a:ext cx="2377306" cy="460800"/>
        </a:xfrm>
        <a:prstGeom prst="rect">
          <a:avLst/>
        </a:prstGeom>
        <a:solidFill>
          <a:schemeClr val="accent3">
            <a:hueOff val="2744663"/>
            <a:satOff val="80"/>
            <a:lumOff val="-11569"/>
            <a:alphaOff val="0"/>
          </a:schemeClr>
        </a:solidFill>
        <a:ln w="12700" cap="flat" cmpd="sng" algn="ctr">
          <a:solidFill>
            <a:schemeClr val="accent3">
              <a:hueOff val="2744663"/>
              <a:satOff val="80"/>
              <a:lumOff val="-1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Events</a:t>
          </a:r>
        </a:p>
      </dsp:txBody>
      <dsp:txXfrm>
        <a:off x="8134340" y="329269"/>
        <a:ext cx="2377306" cy="460800"/>
      </dsp:txXfrm>
    </dsp:sp>
    <dsp:sp modelId="{E0BF8379-1C85-4915-A528-94EA867FC5A1}">
      <dsp:nvSpPr>
        <dsp:cNvPr id="0" name=""/>
        <dsp:cNvSpPr/>
      </dsp:nvSpPr>
      <dsp:spPr>
        <a:xfrm>
          <a:off x="8134340" y="790069"/>
          <a:ext cx="2377306" cy="2808135"/>
        </a:xfrm>
        <a:prstGeom prst="rect">
          <a:avLst/>
        </a:prstGeom>
        <a:solidFill>
          <a:schemeClr val="accent3">
            <a:tint val="40000"/>
            <a:alpha val="90000"/>
            <a:hueOff val="3035204"/>
            <a:satOff val="-2163"/>
            <a:lumOff val="-2602"/>
            <a:alphaOff val="0"/>
          </a:schemeClr>
        </a:solidFill>
        <a:ln w="12700" cap="flat" cmpd="sng" algn="ctr">
          <a:solidFill>
            <a:schemeClr val="accent3">
              <a:tint val="40000"/>
              <a:alpha val="90000"/>
              <a:hueOff val="3035204"/>
              <a:satOff val="-2163"/>
              <a:lumOff val="-26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7"/>
            </a:rPr>
            <a:t>May 20 – WASA/AWSP/WSSDA Equity Conference</a:t>
          </a:r>
          <a:endParaRPr lang="en-US" sz="1600" kern="1200" dirty="0"/>
        </a:p>
      </dsp:txBody>
      <dsp:txXfrm>
        <a:off x="8134340" y="790069"/>
        <a:ext cx="2377306" cy="280813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CCC67-94E8-4BC2-A923-7D92FFECE074}">
      <dsp:nvSpPr>
        <dsp:cNvPr id="0" name=""/>
        <dsp:cNvSpPr/>
      </dsp:nvSpPr>
      <dsp:spPr>
        <a:xfrm>
          <a:off x="485295" y="856119"/>
          <a:ext cx="1374575" cy="1398093"/>
        </a:xfrm>
        <a:prstGeom prst="flowChartAlternateProcess">
          <a:avLst/>
        </a:prstGeom>
        <a:blipFill rotWithShape="1">
          <a:blip xmlns:r="http://schemas.openxmlformats.org/officeDocument/2006/relationships" r:embed="rId1"/>
          <a:stretch>
            <a:fillRect/>
          </a:stretch>
        </a:blipFill>
        <a:ln w="12700" cap="flat" cmpd="sng" algn="ctr">
          <a:noFill/>
          <a:prstDash val="solid"/>
          <a:miter lim="800000"/>
        </a:ln>
        <a:effectLst>
          <a:softEdge rad="0"/>
        </a:effectLst>
      </dsp:spPr>
      <dsp:style>
        <a:lnRef idx="2">
          <a:scrgbClr r="0" g="0" b="0"/>
        </a:lnRef>
        <a:fillRef idx="1">
          <a:scrgbClr r="0" g="0" b="0"/>
        </a:fillRef>
        <a:effectRef idx="0">
          <a:scrgbClr r="0" g="0" b="0"/>
        </a:effectRef>
        <a:fontRef idx="minor">
          <a:schemeClr val="lt1"/>
        </a:fontRef>
      </dsp:style>
    </dsp:sp>
    <dsp:sp modelId="{D2947FAA-3CD9-47D1-B894-9CB876FE583C}">
      <dsp:nvSpPr>
        <dsp:cNvPr id="0" name=""/>
        <dsp:cNvSpPr/>
      </dsp:nvSpPr>
      <dsp:spPr>
        <a:xfrm>
          <a:off x="873" y="2238749"/>
          <a:ext cx="2206166" cy="75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Kefi Andersen</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Graduation Equity Program Supervisor </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OSPI</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hlinkClick xmlns:r="http://schemas.openxmlformats.org/officeDocument/2006/relationships" r:id="rId2"/>
            </a:rPr>
            <a:t>Kefi.andersen@k12.wa.us</a:t>
          </a:r>
          <a:r>
            <a:rPr lang="en-US" sz="1400" kern="1200" dirty="0">
              <a:latin typeface="Segoe UI" panose="020B0502040204020203" pitchFamily="34" charset="0"/>
              <a:cs typeface="Segoe UI" panose="020B0502040204020203" pitchFamily="34" charset="0"/>
            </a:rPr>
            <a:t> </a:t>
          </a:r>
        </a:p>
      </dsp:txBody>
      <dsp:txXfrm>
        <a:off x="873" y="2238749"/>
        <a:ext cx="2206166" cy="752819"/>
      </dsp:txXfrm>
    </dsp:sp>
    <dsp:sp modelId="{79B6C63D-EFFA-4471-9E3E-748DDCB460FF}">
      <dsp:nvSpPr>
        <dsp:cNvPr id="0" name=""/>
        <dsp:cNvSpPr/>
      </dsp:nvSpPr>
      <dsp:spPr>
        <a:xfrm>
          <a:off x="2808711" y="840656"/>
          <a:ext cx="1092602" cy="1398093"/>
        </a:xfrm>
        <a:prstGeom prst="roundRect">
          <a:avLst/>
        </a:prstGeom>
        <a:blipFill dpi="0" rotWithShape="1">
          <a:blip xmlns:r="http://schemas.openxmlformats.org/officeDocument/2006/relationships" r:embed="rId3"/>
          <a:srcRect/>
          <a:stretch>
            <a:fillRect l="-1709" r="-1709"/>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D89590-1278-4DE6-BD42-2F4CBB1ED1D2}">
      <dsp:nvSpPr>
        <dsp:cNvPr id="0" name=""/>
        <dsp:cNvSpPr/>
      </dsp:nvSpPr>
      <dsp:spPr>
        <a:xfrm>
          <a:off x="2410041" y="2238749"/>
          <a:ext cx="1889942" cy="75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Paula </a:t>
          </a:r>
          <a:r>
            <a:rPr lang="en-US" sz="1400" b="1" kern="1200" dirty="0" err="1">
              <a:latin typeface="Segoe UI" panose="020B0502040204020203" pitchFamily="34" charset="0"/>
              <a:cs typeface="Segoe UI" panose="020B0502040204020203" pitchFamily="34" charset="0"/>
            </a:rPr>
            <a:t>Kitzke</a:t>
          </a:r>
          <a:r>
            <a:rPr lang="en-US" sz="1400" b="1" kern="1200" dirty="0">
              <a:latin typeface="Segoe UI" panose="020B0502040204020203" pitchFamily="34" charset="0"/>
              <a:cs typeface="Segoe UI" panose="020B0502040204020203" pitchFamily="34" charset="0"/>
            </a:rPr>
            <a:t> </a:t>
          </a:r>
        </a:p>
        <a:p>
          <a:pPr marL="0" lvl="0" indent="0" algn="ctr" defTabSz="622300">
            <a:lnSpc>
              <a:spcPct val="90000"/>
            </a:lnSpc>
            <a:spcBef>
              <a:spcPct val="0"/>
            </a:spcBef>
            <a:spcAft>
              <a:spcPct val="35000"/>
            </a:spcAft>
            <a:buNone/>
          </a:pPr>
          <a:r>
            <a:rPr lang="en-US" sz="1400" kern="1200" dirty="0"/>
            <a:t>Program Review Supervisor</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OSPI</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hlinkClick xmlns:r="http://schemas.openxmlformats.org/officeDocument/2006/relationships" r:id="rId4"/>
            </a:rPr>
            <a:t>Paula.kitzke@k12.wa.us</a:t>
          </a:r>
          <a:r>
            <a:rPr lang="en-US" sz="1400" kern="1200" dirty="0">
              <a:latin typeface="Segoe UI" panose="020B0502040204020203" pitchFamily="34" charset="0"/>
              <a:cs typeface="Segoe UI" panose="020B0502040204020203" pitchFamily="34" charset="0"/>
            </a:rPr>
            <a:t> </a:t>
          </a:r>
        </a:p>
      </dsp:txBody>
      <dsp:txXfrm>
        <a:off x="2410041" y="2238749"/>
        <a:ext cx="1889942" cy="752819"/>
      </dsp:txXfrm>
    </dsp:sp>
    <dsp:sp modelId="{E2AE906B-84C0-494E-ACC1-607044905F7D}">
      <dsp:nvSpPr>
        <dsp:cNvPr id="0" name=""/>
        <dsp:cNvSpPr/>
      </dsp:nvSpPr>
      <dsp:spPr>
        <a:xfrm>
          <a:off x="4502985" y="840656"/>
          <a:ext cx="2029163" cy="1398093"/>
        </a:xfrm>
        <a:prstGeom prst="flowChartAlternateProcess">
          <a:avLst/>
        </a:prstGeom>
        <a:blipFill rotWithShape="1">
          <a:blip xmlns:r="http://schemas.openxmlformats.org/officeDocument/2006/relationships" r:embed="rId5"/>
          <a:stretch>
            <a:fillRect/>
          </a:stretch>
        </a:blip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62CF0-AABC-4503-B3E6-C6CDBD50D5D1}">
      <dsp:nvSpPr>
        <dsp:cNvPr id="0" name=""/>
        <dsp:cNvSpPr/>
      </dsp:nvSpPr>
      <dsp:spPr>
        <a:xfrm>
          <a:off x="4502985" y="2238749"/>
          <a:ext cx="2029163" cy="75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Nick French</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Director of Teaching &amp; Learning, Special Services</a:t>
          </a:r>
        </a:p>
        <a:p>
          <a:pPr marL="0" lvl="0" indent="0" algn="ctr" defTabSz="622300">
            <a:lnSpc>
              <a:spcPct val="90000"/>
            </a:lnSpc>
            <a:spcBef>
              <a:spcPct val="0"/>
            </a:spcBef>
            <a:spcAft>
              <a:spcPct val="35000"/>
            </a:spcAft>
            <a:buNone/>
          </a:pPr>
          <a:r>
            <a:rPr lang="en-US" sz="1400" kern="1200" dirty="0" err="1">
              <a:latin typeface="Segoe UI" panose="020B0502040204020203" pitchFamily="34" charset="0"/>
              <a:cs typeface="Segoe UI" panose="020B0502040204020203" pitchFamily="34" charset="0"/>
            </a:rPr>
            <a:t>Ocosta</a:t>
          </a:r>
          <a:r>
            <a:rPr lang="en-US" sz="1400" kern="1200" dirty="0">
              <a:latin typeface="Segoe UI" panose="020B0502040204020203" pitchFamily="34" charset="0"/>
              <a:cs typeface="Segoe UI" panose="020B0502040204020203" pitchFamily="34" charset="0"/>
            </a:rPr>
            <a:t> School District</a:t>
          </a:r>
        </a:p>
        <a:p>
          <a:pPr marL="0" lvl="0" indent="0" algn="ctr" defTabSz="622300">
            <a:lnSpc>
              <a:spcPct val="90000"/>
            </a:lnSpc>
            <a:spcBef>
              <a:spcPct val="0"/>
            </a:spcBef>
            <a:spcAft>
              <a:spcPct val="35000"/>
            </a:spcAft>
            <a:buNone/>
          </a:pPr>
          <a:r>
            <a:rPr lang="en-US" sz="1400" kern="1200" dirty="0">
              <a:hlinkClick xmlns:r="http://schemas.openxmlformats.org/officeDocument/2006/relationships" r:id="rId6"/>
            </a:rPr>
            <a:t>nfrench@ocosta.org</a:t>
          </a:r>
          <a:r>
            <a:rPr lang="en-US" sz="1400" kern="1200" dirty="0">
              <a:latin typeface="Segoe UI" panose="020B0502040204020203" pitchFamily="34" charset="0"/>
              <a:cs typeface="Segoe UI" panose="020B0502040204020203" pitchFamily="34" charset="0"/>
            </a:rPr>
            <a:t>  </a:t>
          </a:r>
        </a:p>
      </dsp:txBody>
      <dsp:txXfrm>
        <a:off x="4502985" y="2238749"/>
        <a:ext cx="2029163" cy="752819"/>
      </dsp:txXfrm>
    </dsp:sp>
    <dsp:sp modelId="{E053ED88-53CB-46CD-9F84-178F8B424B66}">
      <dsp:nvSpPr>
        <dsp:cNvPr id="0" name=""/>
        <dsp:cNvSpPr/>
      </dsp:nvSpPr>
      <dsp:spPr>
        <a:xfrm>
          <a:off x="6975118" y="840656"/>
          <a:ext cx="2029163" cy="1398093"/>
        </a:xfrm>
        <a:prstGeom prst="flowChartAlternateProcess">
          <a:avLst/>
        </a:prstGeom>
        <a:blipFill dpi="0" rotWithShape="1">
          <a:blip xmlns:r="http://schemas.openxmlformats.org/officeDocument/2006/relationships" r:embed="rId7"/>
          <a:srcRect/>
          <a:stretch>
            <a:fillRect l="17094" r="17094"/>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3084F3-1592-42EE-A33A-9F1563C87CC3}">
      <dsp:nvSpPr>
        <dsp:cNvPr id="0" name=""/>
        <dsp:cNvSpPr/>
      </dsp:nvSpPr>
      <dsp:spPr>
        <a:xfrm>
          <a:off x="6735149" y="2238749"/>
          <a:ext cx="2509100" cy="75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Christina Reeves</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Teacher</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RA Long</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Longview School District</a:t>
          </a:r>
        </a:p>
        <a:p>
          <a:pPr marL="0" lvl="0" indent="0" algn="ctr" defTabSz="622300">
            <a:lnSpc>
              <a:spcPct val="90000"/>
            </a:lnSpc>
            <a:spcBef>
              <a:spcPct val="0"/>
            </a:spcBef>
            <a:spcAft>
              <a:spcPct val="35000"/>
            </a:spcAft>
            <a:buNone/>
          </a:pPr>
          <a:r>
            <a:rPr lang="en-US" sz="1400" kern="1200" dirty="0">
              <a:hlinkClick xmlns:r="http://schemas.openxmlformats.org/officeDocument/2006/relationships" r:id="rId8"/>
            </a:rPr>
            <a:t>rreeves@longview.k12.wa.us</a:t>
          </a:r>
          <a:endParaRPr lang="en-US" sz="1400" kern="1200" dirty="0">
            <a:latin typeface="Segoe UI" panose="020B0502040204020203" pitchFamily="34" charset="0"/>
            <a:cs typeface="Segoe UI" panose="020B0502040204020203" pitchFamily="34" charset="0"/>
          </a:endParaRPr>
        </a:p>
      </dsp:txBody>
      <dsp:txXfrm>
        <a:off x="6735149" y="2238749"/>
        <a:ext cx="2509100" cy="752819"/>
      </dsp:txXfrm>
    </dsp:sp>
    <dsp:sp modelId="{FEA840B9-DA52-4055-9A53-6E2F91F72C79}">
      <dsp:nvSpPr>
        <dsp:cNvPr id="0" name=""/>
        <dsp:cNvSpPr/>
      </dsp:nvSpPr>
      <dsp:spPr>
        <a:xfrm>
          <a:off x="9804607" y="840656"/>
          <a:ext cx="2029163" cy="1398093"/>
        </a:xfrm>
        <a:prstGeom prst="flowChartAlternateProcess">
          <a:avLst/>
        </a:prstGeom>
        <a:blipFill dpi="0" rotWithShape="1">
          <a:blip xmlns:r="http://schemas.openxmlformats.org/officeDocument/2006/relationships" r:embed="rId9"/>
          <a:srcRect/>
          <a:stretch>
            <a:fillRect l="5342" r="5342"/>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6DA878-3182-46F6-96C5-446A085308F3}">
      <dsp:nvSpPr>
        <dsp:cNvPr id="0" name=""/>
        <dsp:cNvSpPr/>
      </dsp:nvSpPr>
      <dsp:spPr>
        <a:xfrm>
          <a:off x="9447252" y="2238749"/>
          <a:ext cx="2743874" cy="75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Lacey Griffiths</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Assistant Principal</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RA Long</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Longview School District</a:t>
          </a:r>
        </a:p>
        <a:p>
          <a:pPr marL="0" lvl="0" indent="0" algn="ctr" defTabSz="622300">
            <a:lnSpc>
              <a:spcPct val="90000"/>
            </a:lnSpc>
            <a:spcBef>
              <a:spcPct val="0"/>
            </a:spcBef>
            <a:spcAft>
              <a:spcPct val="35000"/>
            </a:spcAft>
            <a:buNone/>
          </a:pPr>
          <a:r>
            <a:rPr lang="en-US" sz="1400" kern="1200" dirty="0">
              <a:hlinkClick xmlns:r="http://schemas.openxmlformats.org/officeDocument/2006/relationships" r:id="rId10"/>
            </a:rPr>
            <a:t>lgriffiths@longview.k12.wa.us</a:t>
          </a:r>
          <a:r>
            <a:rPr lang="en-US" sz="1400" kern="1200" dirty="0"/>
            <a:t> </a:t>
          </a:r>
          <a:endParaRPr lang="en-US" sz="1400" kern="1200" dirty="0">
            <a:latin typeface="Segoe UI" panose="020B0502040204020203" pitchFamily="34" charset="0"/>
            <a:cs typeface="Segoe UI" panose="020B0502040204020203" pitchFamily="34" charset="0"/>
          </a:endParaRPr>
        </a:p>
      </dsp:txBody>
      <dsp:txXfrm>
        <a:off x="9447252" y="2238749"/>
        <a:ext cx="2743874" cy="75281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AA112-8AD6-4114-9B3E-D1F0256DBC35}">
      <dsp:nvSpPr>
        <dsp:cNvPr id="0" name=""/>
        <dsp:cNvSpPr/>
      </dsp:nvSpPr>
      <dsp:spPr>
        <a:xfrm>
          <a:off x="0" y="10737"/>
          <a:ext cx="10515600" cy="90089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What were the big ideas you got from today?</a:t>
          </a:r>
        </a:p>
      </dsp:txBody>
      <dsp:txXfrm>
        <a:off x="43978" y="54715"/>
        <a:ext cx="10427644" cy="812943"/>
      </dsp:txXfrm>
    </dsp:sp>
    <dsp:sp modelId="{B3FB5B45-EC93-4954-927F-F887A75136CB}">
      <dsp:nvSpPr>
        <dsp:cNvPr id="0" name=""/>
        <dsp:cNvSpPr/>
      </dsp:nvSpPr>
      <dsp:spPr>
        <a:xfrm>
          <a:off x="0" y="1012437"/>
          <a:ext cx="10515600" cy="90089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What are your next leadership moves?</a:t>
          </a:r>
        </a:p>
      </dsp:txBody>
      <dsp:txXfrm>
        <a:off x="43978" y="1056415"/>
        <a:ext cx="10427644" cy="812943"/>
      </dsp:txXfrm>
    </dsp:sp>
    <dsp:sp modelId="{80454256-9E67-48A2-B7B0-598695B97B5F}">
      <dsp:nvSpPr>
        <dsp:cNvPr id="0" name=""/>
        <dsp:cNvSpPr/>
      </dsp:nvSpPr>
      <dsp:spPr>
        <a:xfrm>
          <a:off x="0" y="2014137"/>
          <a:ext cx="10515600" cy="900899"/>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What did you value in the presentation? </a:t>
          </a:r>
        </a:p>
      </dsp:txBody>
      <dsp:txXfrm>
        <a:off x="43978" y="2058115"/>
        <a:ext cx="10427644" cy="812943"/>
      </dsp:txXfrm>
    </dsp:sp>
    <dsp:sp modelId="{3D27B109-E8E3-44BC-81FD-D0A7B851BB9B}">
      <dsp:nvSpPr>
        <dsp:cNvPr id="0" name=""/>
        <dsp:cNvSpPr/>
      </dsp:nvSpPr>
      <dsp:spPr>
        <a:xfrm>
          <a:off x="0" y="3015837"/>
          <a:ext cx="10515600" cy="900899"/>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What questions do you still have?</a:t>
          </a:r>
        </a:p>
      </dsp:txBody>
      <dsp:txXfrm>
        <a:off x="43978" y="3059815"/>
        <a:ext cx="10427644" cy="812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13944-F3E7-44EB-8EE2-721246691AE9}">
      <dsp:nvSpPr>
        <dsp:cNvPr id="0" name=""/>
        <dsp:cNvSpPr/>
      </dsp:nvSpPr>
      <dsp:spPr>
        <a:xfrm>
          <a:off x="1616" y="3517"/>
          <a:ext cx="1575811" cy="432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a:t>November</a:t>
          </a:r>
          <a:r>
            <a:rPr lang="en-US" sz="1500" kern="1200"/>
            <a:t> </a:t>
          </a:r>
          <a:endParaRPr lang="en-US" sz="1500" kern="1200" dirty="0"/>
        </a:p>
      </dsp:txBody>
      <dsp:txXfrm>
        <a:off x="1616" y="3517"/>
        <a:ext cx="1575811" cy="432000"/>
      </dsp:txXfrm>
    </dsp:sp>
    <dsp:sp modelId="{1911F909-4E57-417C-9284-039AFAF9CADD}">
      <dsp:nvSpPr>
        <dsp:cNvPr id="0" name=""/>
        <dsp:cNvSpPr/>
      </dsp:nvSpPr>
      <dsp:spPr>
        <a:xfrm>
          <a:off x="1616" y="435517"/>
          <a:ext cx="1575811" cy="88526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9</a:t>
          </a:r>
          <a:r>
            <a:rPr lang="en-US" sz="1500" kern="1200" baseline="30000" dirty="0"/>
            <a:t>th</a:t>
          </a:r>
          <a:r>
            <a:rPr lang="en-US" sz="1500" kern="1200" dirty="0"/>
            <a:t> Grade Success</a:t>
          </a:r>
        </a:p>
      </dsp:txBody>
      <dsp:txXfrm>
        <a:off x="1616" y="435517"/>
        <a:ext cx="1575811" cy="885262"/>
      </dsp:txXfrm>
    </dsp:sp>
    <dsp:sp modelId="{2E1B799C-8151-450D-8431-059F49E59622}">
      <dsp:nvSpPr>
        <dsp:cNvPr id="0" name=""/>
        <dsp:cNvSpPr/>
      </dsp:nvSpPr>
      <dsp:spPr>
        <a:xfrm>
          <a:off x="1798041" y="3517"/>
          <a:ext cx="1575811" cy="432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December</a:t>
          </a:r>
          <a:r>
            <a:rPr lang="en-US" sz="1500" kern="1200" dirty="0"/>
            <a:t> </a:t>
          </a:r>
        </a:p>
      </dsp:txBody>
      <dsp:txXfrm>
        <a:off x="1798041" y="3517"/>
        <a:ext cx="1575811" cy="432000"/>
      </dsp:txXfrm>
    </dsp:sp>
    <dsp:sp modelId="{AB74EC28-2A46-4CDE-A254-66958CC2E0E0}">
      <dsp:nvSpPr>
        <dsp:cNvPr id="0" name=""/>
        <dsp:cNvSpPr/>
      </dsp:nvSpPr>
      <dsp:spPr>
        <a:xfrm>
          <a:off x="1798041" y="435517"/>
          <a:ext cx="1575811" cy="88526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Hope Science</a:t>
          </a:r>
        </a:p>
      </dsp:txBody>
      <dsp:txXfrm>
        <a:off x="1798041" y="435517"/>
        <a:ext cx="1575811" cy="885262"/>
      </dsp:txXfrm>
    </dsp:sp>
    <dsp:sp modelId="{1387D27C-4A7E-4043-814D-E597F8BF40FF}">
      <dsp:nvSpPr>
        <dsp:cNvPr id="0" name=""/>
        <dsp:cNvSpPr/>
      </dsp:nvSpPr>
      <dsp:spPr>
        <a:xfrm>
          <a:off x="3594466" y="3517"/>
          <a:ext cx="1575811" cy="432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January</a:t>
          </a:r>
          <a:r>
            <a:rPr lang="en-US" sz="1500" kern="1200" dirty="0"/>
            <a:t> </a:t>
          </a:r>
        </a:p>
      </dsp:txBody>
      <dsp:txXfrm>
        <a:off x="3594466" y="3517"/>
        <a:ext cx="1575811" cy="432000"/>
      </dsp:txXfrm>
    </dsp:sp>
    <dsp:sp modelId="{2F723E18-C796-4E92-A5C7-1FA85A866F82}">
      <dsp:nvSpPr>
        <dsp:cNvPr id="0" name=""/>
        <dsp:cNvSpPr/>
      </dsp:nvSpPr>
      <dsp:spPr>
        <a:xfrm>
          <a:off x="3594466" y="435517"/>
          <a:ext cx="1575811" cy="88526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College &amp; Career Readiness </a:t>
          </a:r>
        </a:p>
      </dsp:txBody>
      <dsp:txXfrm>
        <a:off x="3594466" y="435517"/>
        <a:ext cx="1575811" cy="8852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B5868-48DA-48AF-AE5E-AF7B655891FC}">
      <dsp:nvSpPr>
        <dsp:cNvPr id="0" name=""/>
        <dsp:cNvSpPr/>
      </dsp:nvSpPr>
      <dsp:spPr>
        <a:xfrm>
          <a:off x="1610" y="95517"/>
          <a:ext cx="1570487"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August</a:t>
          </a:r>
        </a:p>
      </dsp:txBody>
      <dsp:txXfrm>
        <a:off x="1610" y="95517"/>
        <a:ext cx="1570487" cy="518400"/>
      </dsp:txXfrm>
    </dsp:sp>
    <dsp:sp modelId="{EC763FB8-4EE8-4125-909C-72DA80EE9FFF}">
      <dsp:nvSpPr>
        <dsp:cNvPr id="0" name=""/>
        <dsp:cNvSpPr/>
      </dsp:nvSpPr>
      <dsp:spPr>
        <a:xfrm>
          <a:off x="1610" y="613916"/>
          <a:ext cx="1570487" cy="79056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Attendance</a:t>
          </a:r>
        </a:p>
      </dsp:txBody>
      <dsp:txXfrm>
        <a:off x="1610" y="613916"/>
        <a:ext cx="1570487" cy="790560"/>
      </dsp:txXfrm>
    </dsp:sp>
    <dsp:sp modelId="{E4FA0694-718D-4A47-AB0B-423BA0E1BCED}">
      <dsp:nvSpPr>
        <dsp:cNvPr id="0" name=""/>
        <dsp:cNvSpPr/>
      </dsp:nvSpPr>
      <dsp:spPr>
        <a:xfrm>
          <a:off x="1791966" y="95517"/>
          <a:ext cx="1570487"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September</a:t>
          </a:r>
        </a:p>
      </dsp:txBody>
      <dsp:txXfrm>
        <a:off x="1791966" y="95517"/>
        <a:ext cx="1570487" cy="518400"/>
      </dsp:txXfrm>
    </dsp:sp>
    <dsp:sp modelId="{3AF62650-3170-4A31-BD22-D026B14F02EC}">
      <dsp:nvSpPr>
        <dsp:cNvPr id="0" name=""/>
        <dsp:cNvSpPr/>
      </dsp:nvSpPr>
      <dsp:spPr>
        <a:xfrm>
          <a:off x="1791966" y="613916"/>
          <a:ext cx="1570487" cy="79056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School Climate</a:t>
          </a:r>
        </a:p>
      </dsp:txBody>
      <dsp:txXfrm>
        <a:off x="1791966" y="613916"/>
        <a:ext cx="1570487" cy="790560"/>
      </dsp:txXfrm>
    </dsp:sp>
    <dsp:sp modelId="{910AD5B5-425B-424E-A461-2084E1CFA42E}">
      <dsp:nvSpPr>
        <dsp:cNvPr id="0" name=""/>
        <dsp:cNvSpPr/>
      </dsp:nvSpPr>
      <dsp:spPr>
        <a:xfrm>
          <a:off x="3582321" y="95517"/>
          <a:ext cx="1570487"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October</a:t>
          </a:r>
          <a:r>
            <a:rPr lang="en-US" sz="1800" kern="1200" dirty="0"/>
            <a:t> </a:t>
          </a:r>
        </a:p>
      </dsp:txBody>
      <dsp:txXfrm>
        <a:off x="3582321" y="95517"/>
        <a:ext cx="1570487" cy="518400"/>
      </dsp:txXfrm>
    </dsp:sp>
    <dsp:sp modelId="{13D6F6CF-C1D6-4670-9227-6F1C8C210BFB}">
      <dsp:nvSpPr>
        <dsp:cNvPr id="0" name=""/>
        <dsp:cNvSpPr/>
      </dsp:nvSpPr>
      <dsp:spPr>
        <a:xfrm>
          <a:off x="3582321" y="613916"/>
          <a:ext cx="1570487" cy="79056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Behavioral Health </a:t>
          </a:r>
        </a:p>
      </dsp:txBody>
      <dsp:txXfrm>
        <a:off x="3582321" y="613916"/>
        <a:ext cx="1570487" cy="7905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4807A-C316-4C05-A25E-47E664621B4B}">
      <dsp:nvSpPr>
        <dsp:cNvPr id="0" name=""/>
        <dsp:cNvSpPr/>
      </dsp:nvSpPr>
      <dsp:spPr>
        <a:xfrm>
          <a:off x="1608" y="292944"/>
          <a:ext cx="1568712"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May</a:t>
          </a:r>
        </a:p>
      </dsp:txBody>
      <dsp:txXfrm>
        <a:off x="1608" y="292944"/>
        <a:ext cx="1568712" cy="518400"/>
      </dsp:txXfrm>
    </dsp:sp>
    <dsp:sp modelId="{0EDE9902-9D7C-43ED-B7BF-261443A041BE}">
      <dsp:nvSpPr>
        <dsp:cNvPr id="0" name=""/>
        <dsp:cNvSpPr/>
      </dsp:nvSpPr>
      <dsp:spPr>
        <a:xfrm>
          <a:off x="1608" y="811344"/>
          <a:ext cx="1568712" cy="10623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Dual Credit &amp; Multiple Pathways</a:t>
          </a:r>
        </a:p>
      </dsp:txBody>
      <dsp:txXfrm>
        <a:off x="1608" y="811344"/>
        <a:ext cx="1568712" cy="1062315"/>
      </dsp:txXfrm>
    </dsp:sp>
    <dsp:sp modelId="{6C2E4864-27B9-497B-A8CB-50E56402B92C}">
      <dsp:nvSpPr>
        <dsp:cNvPr id="0" name=""/>
        <dsp:cNvSpPr/>
      </dsp:nvSpPr>
      <dsp:spPr>
        <a:xfrm>
          <a:off x="1789941" y="292944"/>
          <a:ext cx="1568712"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June</a:t>
          </a:r>
          <a:r>
            <a:rPr lang="en-US" sz="1800" kern="1200" dirty="0"/>
            <a:t> </a:t>
          </a:r>
        </a:p>
      </dsp:txBody>
      <dsp:txXfrm>
        <a:off x="1789941" y="292944"/>
        <a:ext cx="1568712" cy="518400"/>
      </dsp:txXfrm>
    </dsp:sp>
    <dsp:sp modelId="{A314700C-2D01-466F-90D4-61B41B475BA7}">
      <dsp:nvSpPr>
        <dsp:cNvPr id="0" name=""/>
        <dsp:cNvSpPr/>
      </dsp:nvSpPr>
      <dsp:spPr>
        <a:xfrm>
          <a:off x="1789941" y="811344"/>
          <a:ext cx="1568712" cy="10623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Graduation Equity</a:t>
          </a:r>
        </a:p>
      </dsp:txBody>
      <dsp:txXfrm>
        <a:off x="1789941" y="811344"/>
        <a:ext cx="1568712" cy="1062315"/>
      </dsp:txXfrm>
    </dsp:sp>
    <dsp:sp modelId="{FE4282A4-C18F-4F87-9549-7ACB59ACEA79}">
      <dsp:nvSpPr>
        <dsp:cNvPr id="0" name=""/>
        <dsp:cNvSpPr/>
      </dsp:nvSpPr>
      <dsp:spPr>
        <a:xfrm>
          <a:off x="3578274" y="292944"/>
          <a:ext cx="1568712" cy="5184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578274" y="292944"/>
        <a:ext cx="1568712" cy="518400"/>
      </dsp:txXfrm>
    </dsp:sp>
    <dsp:sp modelId="{488DAABF-23BD-4561-B276-B4105B62B52D}">
      <dsp:nvSpPr>
        <dsp:cNvPr id="0" name=""/>
        <dsp:cNvSpPr/>
      </dsp:nvSpPr>
      <dsp:spPr>
        <a:xfrm>
          <a:off x="3578274" y="811344"/>
          <a:ext cx="1568712" cy="106231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36CD0-80AC-4B55-BC04-5174C992DD74}">
      <dsp:nvSpPr>
        <dsp:cNvPr id="0" name=""/>
        <dsp:cNvSpPr/>
      </dsp:nvSpPr>
      <dsp:spPr>
        <a:xfrm>
          <a:off x="0" y="489"/>
          <a:ext cx="2462404"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Segoe UI" panose="020B0502040204020203" pitchFamily="34" charset="0"/>
              <a:cs typeface="Segoe UI" panose="020B0502040204020203" pitchFamily="34" charset="0"/>
            </a:rPr>
            <a:t>March 6</a:t>
          </a:r>
          <a:r>
            <a:rPr lang="en-US" sz="2100" kern="1200" dirty="0">
              <a:latin typeface="Segoe UI" panose="020B0502040204020203" pitchFamily="34" charset="0"/>
              <a:cs typeface="Segoe UI" panose="020B0502040204020203" pitchFamily="34" charset="0"/>
            </a:rPr>
            <a:t> </a:t>
          </a:r>
        </a:p>
      </dsp:txBody>
      <dsp:txXfrm>
        <a:off x="0" y="489"/>
        <a:ext cx="2462404" cy="604800"/>
      </dsp:txXfrm>
    </dsp:sp>
    <dsp:sp modelId="{C360E02F-0A11-4CA5-B971-32CF614CC487}">
      <dsp:nvSpPr>
        <dsp:cNvPr id="0" name=""/>
        <dsp:cNvSpPr/>
      </dsp:nvSpPr>
      <dsp:spPr>
        <a:xfrm>
          <a:off x="0" y="605290"/>
          <a:ext cx="2462404" cy="1671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Segoe UI" panose="020B0502040204020203" pitchFamily="34" charset="0"/>
              <a:cs typeface="Segoe UI" panose="020B0502040204020203" pitchFamily="34" charset="0"/>
              <a:hlinkClick xmlns:r="http://schemas.openxmlformats.org/officeDocument/2006/relationships" r:id="rId1"/>
            </a:rPr>
            <a:t>Mark </a:t>
          </a:r>
          <a:r>
            <a:rPr lang="en-US" sz="2000" kern="1200" dirty="0" err="1">
              <a:latin typeface="Segoe UI" panose="020B0502040204020203" pitchFamily="34" charset="0"/>
              <a:cs typeface="Segoe UI" panose="020B0502040204020203" pitchFamily="34" charset="0"/>
              <a:hlinkClick xmlns:r="http://schemas.openxmlformats.org/officeDocument/2006/relationships" r:id="rId1"/>
            </a:rPr>
            <a:t>McKechnie</a:t>
          </a:r>
          <a:endParaRPr lang="en-US" sz="2000" kern="1200" dirty="0">
            <a:latin typeface="Segoe UI" panose="020B0502040204020203" pitchFamily="34" charset="0"/>
            <a:cs typeface="Segoe UI" panose="020B0502040204020203" pitchFamily="34" charset="0"/>
          </a:endParaRP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Using disaggregated data to identify and support vulnerable student groups</a:t>
          </a:r>
        </a:p>
      </dsp:txBody>
      <dsp:txXfrm>
        <a:off x="0" y="605290"/>
        <a:ext cx="2462404" cy="16717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51130-9665-4202-95C0-1F5B95E5B14A}">
      <dsp:nvSpPr>
        <dsp:cNvPr id="0" name=""/>
        <dsp:cNvSpPr/>
      </dsp:nvSpPr>
      <dsp:spPr>
        <a:xfrm>
          <a:off x="25" y="10656"/>
          <a:ext cx="2455889" cy="633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Segoe UI" panose="020B0502040204020203" pitchFamily="34" charset="0"/>
              <a:cs typeface="Segoe UI" panose="020B0502040204020203" pitchFamily="34" charset="0"/>
            </a:rPr>
            <a:t>April 10</a:t>
          </a:r>
        </a:p>
      </dsp:txBody>
      <dsp:txXfrm>
        <a:off x="25" y="10656"/>
        <a:ext cx="2455889" cy="633600"/>
      </dsp:txXfrm>
    </dsp:sp>
    <dsp:sp modelId="{BFCCFFA3-DBB0-4FFE-8D90-D827736CA46F}">
      <dsp:nvSpPr>
        <dsp:cNvPr id="0" name=""/>
        <dsp:cNvSpPr/>
      </dsp:nvSpPr>
      <dsp:spPr>
        <a:xfrm>
          <a:off x="25" y="644256"/>
          <a:ext cx="2455889" cy="16909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Segoe UI" panose="020B0502040204020203" pitchFamily="34" charset="0"/>
              <a:cs typeface="Segoe UI" panose="020B0502040204020203" pitchFamily="34" charset="0"/>
              <a:hlinkClick xmlns:r="http://schemas.openxmlformats.org/officeDocument/2006/relationships" r:id="rId1"/>
            </a:rPr>
            <a:t>Rhonda </a:t>
          </a:r>
          <a:r>
            <a:rPr lang="en-US" sz="2200" kern="1200" dirty="0" err="1">
              <a:latin typeface="Segoe UI" panose="020B0502040204020203" pitchFamily="34" charset="0"/>
              <a:cs typeface="Segoe UI" panose="020B0502040204020203" pitchFamily="34" charset="0"/>
              <a:hlinkClick xmlns:r="http://schemas.openxmlformats.org/officeDocument/2006/relationships" r:id="rId1"/>
            </a:rPr>
            <a:t>Nese</a:t>
          </a:r>
          <a:endParaRPr lang="en-US" sz="2200" kern="1200" dirty="0">
            <a:latin typeface="Segoe UI" panose="020B0502040204020203" pitchFamily="34" charset="0"/>
            <a:cs typeface="Segoe UI" panose="020B0502040204020203" pitchFamily="34" charset="0"/>
          </a:endParaRPr>
        </a:p>
        <a:p>
          <a:pPr marL="228600" lvl="1" indent="-228600" algn="l" defTabSz="977900">
            <a:lnSpc>
              <a:spcPct val="90000"/>
            </a:lnSpc>
            <a:spcBef>
              <a:spcPct val="0"/>
            </a:spcBef>
            <a:spcAft>
              <a:spcPct val="15000"/>
            </a:spcAft>
            <a:buChar char="•"/>
          </a:pPr>
          <a:r>
            <a:rPr lang="en-US" sz="2200" kern="1200" dirty="0">
              <a:latin typeface="Segoe UI" panose="020B0502040204020203" pitchFamily="34" charset="0"/>
              <a:cs typeface="Segoe UI" panose="020B0502040204020203" pitchFamily="34" charset="0"/>
            </a:rPr>
            <a:t>Providing alternatives to exclusion</a:t>
          </a:r>
        </a:p>
      </dsp:txBody>
      <dsp:txXfrm>
        <a:off x="25" y="644256"/>
        <a:ext cx="2455889" cy="1690920"/>
      </dsp:txXfrm>
    </dsp:sp>
    <dsp:sp modelId="{ED989A41-2264-4B88-871B-33C8AEB95C98}">
      <dsp:nvSpPr>
        <dsp:cNvPr id="0" name=""/>
        <dsp:cNvSpPr/>
      </dsp:nvSpPr>
      <dsp:spPr>
        <a:xfrm>
          <a:off x="2799739" y="10656"/>
          <a:ext cx="2455889" cy="633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Segoe UI" panose="020B0502040204020203" pitchFamily="34" charset="0"/>
              <a:cs typeface="Segoe UI" panose="020B0502040204020203" pitchFamily="34" charset="0"/>
            </a:rPr>
            <a:t>May 8</a:t>
          </a:r>
        </a:p>
      </dsp:txBody>
      <dsp:txXfrm>
        <a:off x="2799739" y="10656"/>
        <a:ext cx="2455889" cy="633600"/>
      </dsp:txXfrm>
    </dsp:sp>
    <dsp:sp modelId="{5FF2F02A-F2FF-4B53-9A0E-8C6ED1E9630C}">
      <dsp:nvSpPr>
        <dsp:cNvPr id="0" name=""/>
        <dsp:cNvSpPr/>
      </dsp:nvSpPr>
      <dsp:spPr>
        <a:xfrm>
          <a:off x="2799739" y="644256"/>
          <a:ext cx="2455889" cy="169092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Segoe UI" panose="020B0502040204020203" pitchFamily="34" charset="0"/>
              <a:cs typeface="Segoe UI" panose="020B0502040204020203" pitchFamily="34" charset="0"/>
              <a:hlinkClick xmlns:r="http://schemas.openxmlformats.org/officeDocument/2006/relationships" r:id="rId2"/>
            </a:rPr>
            <a:t>Devon Minch</a:t>
          </a:r>
          <a:endParaRPr lang="en-US" sz="2200" kern="1200" dirty="0">
            <a:latin typeface="Segoe UI" panose="020B0502040204020203" pitchFamily="34" charset="0"/>
            <a:cs typeface="Segoe UI" panose="020B0502040204020203" pitchFamily="34" charset="0"/>
          </a:endParaRPr>
        </a:p>
        <a:p>
          <a:pPr marL="228600" lvl="1" indent="-228600" algn="l" defTabSz="977900">
            <a:lnSpc>
              <a:spcPct val="90000"/>
            </a:lnSpc>
            <a:spcBef>
              <a:spcPct val="0"/>
            </a:spcBef>
            <a:spcAft>
              <a:spcPct val="15000"/>
            </a:spcAft>
            <a:buChar char="•"/>
          </a:pPr>
          <a:r>
            <a:rPr lang="en-US" sz="2200" kern="1200" dirty="0">
              <a:latin typeface="Segoe UI" panose="020B0502040204020203" pitchFamily="34" charset="0"/>
              <a:cs typeface="Segoe UI" panose="020B0502040204020203" pitchFamily="34" charset="0"/>
            </a:rPr>
            <a:t>Engaging Families in MTSS</a:t>
          </a:r>
        </a:p>
      </dsp:txBody>
      <dsp:txXfrm>
        <a:off x="2799739" y="644256"/>
        <a:ext cx="2455889" cy="16909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CCC67-94E8-4BC2-A923-7D92FFECE074}">
      <dsp:nvSpPr>
        <dsp:cNvPr id="0" name=""/>
        <dsp:cNvSpPr/>
      </dsp:nvSpPr>
      <dsp:spPr>
        <a:xfrm>
          <a:off x="1194191" y="18251"/>
          <a:ext cx="1408083" cy="1432174"/>
        </a:xfrm>
        <a:prstGeom prst="flowChartAlternateProcess">
          <a:avLst/>
        </a:prstGeom>
        <a:blipFill rotWithShape="1">
          <a:blip xmlns:r="http://schemas.openxmlformats.org/officeDocument/2006/relationships" r:embed="rId1"/>
          <a:stretch>
            <a:fillRect/>
          </a:stretch>
        </a:blipFill>
        <a:ln w="12700" cap="flat" cmpd="sng" algn="ctr">
          <a:noFill/>
          <a:prstDash val="solid"/>
          <a:miter lim="800000"/>
        </a:ln>
        <a:effectLst>
          <a:softEdge rad="0"/>
        </a:effectLst>
      </dsp:spPr>
      <dsp:style>
        <a:lnRef idx="2">
          <a:scrgbClr r="0" g="0" b="0"/>
        </a:lnRef>
        <a:fillRef idx="1">
          <a:scrgbClr r="0" g="0" b="0"/>
        </a:fillRef>
        <a:effectRef idx="0">
          <a:scrgbClr r="0" g="0" b="0"/>
        </a:effectRef>
        <a:fontRef idx="minor">
          <a:schemeClr val="lt1"/>
        </a:fontRef>
      </dsp:style>
    </dsp:sp>
    <dsp:sp modelId="{D2947FAA-3CD9-47D1-B894-9CB876FE583C}">
      <dsp:nvSpPr>
        <dsp:cNvPr id="0" name=""/>
        <dsp:cNvSpPr/>
      </dsp:nvSpPr>
      <dsp:spPr>
        <a:xfrm>
          <a:off x="788619" y="1434586"/>
          <a:ext cx="2078627" cy="77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Kefi Andersen</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Graduation Equity Program Supervisor </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OSPI</a:t>
          </a:r>
        </a:p>
      </dsp:txBody>
      <dsp:txXfrm>
        <a:off x="788619" y="1434586"/>
        <a:ext cx="2078627" cy="771170"/>
      </dsp:txXfrm>
    </dsp:sp>
    <dsp:sp modelId="{79B6C63D-EFFA-4471-9E3E-748DDCB460FF}">
      <dsp:nvSpPr>
        <dsp:cNvPr id="0" name=""/>
        <dsp:cNvSpPr/>
      </dsp:nvSpPr>
      <dsp:spPr>
        <a:xfrm>
          <a:off x="3554892" y="2411"/>
          <a:ext cx="1119237" cy="1432174"/>
        </a:xfrm>
        <a:prstGeom prst="roundRect">
          <a:avLst/>
        </a:prstGeom>
        <a:blipFill dpi="0" rotWithShape="1">
          <a:blip xmlns:r="http://schemas.openxmlformats.org/officeDocument/2006/relationships" r:embed="rId2"/>
          <a:srcRect/>
          <a:stretch>
            <a:fillRect l="-1709" r="-1709"/>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D89590-1278-4DE6-BD42-2F4CBB1ED1D2}">
      <dsp:nvSpPr>
        <dsp:cNvPr id="0" name=""/>
        <dsp:cNvSpPr/>
      </dsp:nvSpPr>
      <dsp:spPr>
        <a:xfrm>
          <a:off x="3075197" y="1434586"/>
          <a:ext cx="2078627" cy="77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Paula </a:t>
          </a:r>
          <a:r>
            <a:rPr lang="en-US" sz="1400" b="1" kern="1200" dirty="0" err="1">
              <a:latin typeface="Segoe UI" panose="020B0502040204020203" pitchFamily="34" charset="0"/>
              <a:cs typeface="Segoe UI" panose="020B0502040204020203" pitchFamily="34" charset="0"/>
            </a:rPr>
            <a:t>Kitzke</a:t>
          </a:r>
          <a:r>
            <a:rPr lang="en-US" sz="1400" b="1" kern="1200" dirty="0">
              <a:latin typeface="Segoe UI" panose="020B0502040204020203" pitchFamily="34" charset="0"/>
              <a:cs typeface="Segoe UI" panose="020B0502040204020203" pitchFamily="34" charset="0"/>
            </a:rPr>
            <a:t> </a:t>
          </a:r>
        </a:p>
        <a:p>
          <a:pPr marL="0" lvl="0" indent="0" algn="ctr" defTabSz="622300">
            <a:lnSpc>
              <a:spcPct val="90000"/>
            </a:lnSpc>
            <a:spcBef>
              <a:spcPct val="0"/>
            </a:spcBef>
            <a:spcAft>
              <a:spcPct val="35000"/>
            </a:spcAft>
            <a:buNone/>
          </a:pPr>
          <a:r>
            <a:rPr lang="en-US" sz="1400" kern="1200" dirty="0"/>
            <a:t>Program Review Supervisor</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OSPI</a:t>
          </a:r>
        </a:p>
      </dsp:txBody>
      <dsp:txXfrm>
        <a:off x="3075197" y="1434586"/>
        <a:ext cx="2078627" cy="771170"/>
      </dsp:txXfrm>
    </dsp:sp>
    <dsp:sp modelId="{E2AE906B-84C0-494E-ACC1-607044905F7D}">
      <dsp:nvSpPr>
        <dsp:cNvPr id="0" name=""/>
        <dsp:cNvSpPr/>
      </dsp:nvSpPr>
      <dsp:spPr>
        <a:xfrm>
          <a:off x="5361775" y="2411"/>
          <a:ext cx="2078627" cy="1432174"/>
        </a:xfrm>
        <a:prstGeom prst="flowChartAlternateProcess">
          <a:avLst/>
        </a:prstGeom>
        <a:blipFill rotWithShape="1">
          <a:blip xmlns:r="http://schemas.openxmlformats.org/officeDocument/2006/relationships" r:embed="rId3"/>
          <a:stretch>
            <a:fillRect/>
          </a:stretch>
        </a:blip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62CF0-AABC-4503-B3E6-C6CDBD50D5D1}">
      <dsp:nvSpPr>
        <dsp:cNvPr id="0" name=""/>
        <dsp:cNvSpPr/>
      </dsp:nvSpPr>
      <dsp:spPr>
        <a:xfrm>
          <a:off x="5361775" y="1434586"/>
          <a:ext cx="2078627" cy="77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Nick French</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Director of Teaching &amp; Learning, Special Services</a:t>
          </a:r>
        </a:p>
        <a:p>
          <a:pPr marL="0" lvl="0" indent="0" algn="ctr" defTabSz="622300">
            <a:lnSpc>
              <a:spcPct val="90000"/>
            </a:lnSpc>
            <a:spcBef>
              <a:spcPct val="0"/>
            </a:spcBef>
            <a:spcAft>
              <a:spcPct val="35000"/>
            </a:spcAft>
            <a:buNone/>
          </a:pPr>
          <a:r>
            <a:rPr lang="en-US" sz="1400" kern="1200" dirty="0" err="1">
              <a:latin typeface="Segoe UI" panose="020B0502040204020203" pitchFamily="34" charset="0"/>
              <a:cs typeface="Segoe UI" panose="020B0502040204020203" pitchFamily="34" charset="0"/>
            </a:rPr>
            <a:t>Ocosta</a:t>
          </a:r>
          <a:r>
            <a:rPr lang="en-US" sz="1400" kern="1200" dirty="0">
              <a:latin typeface="Segoe UI" panose="020B0502040204020203" pitchFamily="34" charset="0"/>
              <a:cs typeface="Segoe UI" panose="020B0502040204020203" pitchFamily="34" charset="0"/>
            </a:rPr>
            <a:t> School District  </a:t>
          </a:r>
        </a:p>
      </dsp:txBody>
      <dsp:txXfrm>
        <a:off x="5361775" y="1434586"/>
        <a:ext cx="2078627" cy="771170"/>
      </dsp:txXfrm>
    </dsp:sp>
    <dsp:sp modelId="{E053ED88-53CB-46CD-9F84-178F8B424B66}">
      <dsp:nvSpPr>
        <dsp:cNvPr id="0" name=""/>
        <dsp:cNvSpPr/>
      </dsp:nvSpPr>
      <dsp:spPr>
        <a:xfrm>
          <a:off x="7648352" y="2411"/>
          <a:ext cx="2078627" cy="1432174"/>
        </a:xfrm>
        <a:prstGeom prst="flowChartAlternateProcess">
          <a:avLst/>
        </a:prstGeom>
        <a:blipFill dpi="0" rotWithShape="1">
          <a:blip xmlns:r="http://schemas.openxmlformats.org/officeDocument/2006/relationships" r:embed="rId4"/>
          <a:srcRect/>
          <a:stretch>
            <a:fillRect l="17094" r="17094"/>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3084F3-1592-42EE-A33A-9F1563C87CC3}">
      <dsp:nvSpPr>
        <dsp:cNvPr id="0" name=""/>
        <dsp:cNvSpPr/>
      </dsp:nvSpPr>
      <dsp:spPr>
        <a:xfrm>
          <a:off x="7648352" y="1434586"/>
          <a:ext cx="2078627" cy="77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Christina Reeves</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Teacher</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RA Long</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Longview School District</a:t>
          </a:r>
        </a:p>
      </dsp:txBody>
      <dsp:txXfrm>
        <a:off x="7648352" y="1434586"/>
        <a:ext cx="2078627" cy="771170"/>
      </dsp:txXfrm>
    </dsp:sp>
    <dsp:sp modelId="{FEA840B9-DA52-4055-9A53-6E2F91F72C79}">
      <dsp:nvSpPr>
        <dsp:cNvPr id="0" name=""/>
        <dsp:cNvSpPr/>
      </dsp:nvSpPr>
      <dsp:spPr>
        <a:xfrm>
          <a:off x="1170031" y="2892596"/>
          <a:ext cx="2078627" cy="1432174"/>
        </a:xfrm>
        <a:prstGeom prst="flowChartAlternateProcess">
          <a:avLst/>
        </a:prstGeom>
        <a:blipFill dpi="0" rotWithShape="1">
          <a:blip xmlns:r="http://schemas.openxmlformats.org/officeDocument/2006/relationships" r:embed="rId5"/>
          <a:srcRect/>
          <a:stretch>
            <a:fillRect l="5342" r="5342"/>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6DA878-3182-46F6-96C5-446A085308F3}">
      <dsp:nvSpPr>
        <dsp:cNvPr id="0" name=""/>
        <dsp:cNvSpPr/>
      </dsp:nvSpPr>
      <dsp:spPr>
        <a:xfrm>
          <a:off x="3042375" y="2855194"/>
          <a:ext cx="2078627" cy="77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Lacey Griffiths</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Assistant Principal</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RA Long</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Longview School District</a:t>
          </a:r>
        </a:p>
      </dsp:txBody>
      <dsp:txXfrm>
        <a:off x="3042375" y="2855194"/>
        <a:ext cx="2078627" cy="771170"/>
      </dsp:txXfrm>
    </dsp:sp>
    <dsp:sp modelId="{A94A1D3D-99D8-4971-8E55-89B6C1B4E36A}">
      <dsp:nvSpPr>
        <dsp:cNvPr id="0" name=""/>
        <dsp:cNvSpPr/>
      </dsp:nvSpPr>
      <dsp:spPr>
        <a:xfrm>
          <a:off x="5416817" y="2963574"/>
          <a:ext cx="1628230" cy="1432174"/>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74C6D8-57CF-4360-8268-D7EFC3CB2A76}">
      <dsp:nvSpPr>
        <dsp:cNvPr id="0" name=""/>
        <dsp:cNvSpPr/>
      </dsp:nvSpPr>
      <dsp:spPr>
        <a:xfrm>
          <a:off x="7103041" y="2922918"/>
          <a:ext cx="2405512" cy="77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Karen Abel</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Special Education Para-educator</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RA Long </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Longview School District  </a:t>
          </a:r>
        </a:p>
      </dsp:txBody>
      <dsp:txXfrm>
        <a:off x="7103041" y="2922918"/>
        <a:ext cx="2405512" cy="77117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394BAC-6AF2-46D0-A906-D2970C2E749A}" type="datetimeFigureOut">
              <a:rPr lang="en-US" smtClean="0"/>
              <a:t>3/11/2020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udlcenter.org/aboutudl/whatisud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reatlakesequity.org/sites/default/files/201501011128_equity_tool.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392026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a:t>
            </a:r>
            <a:r>
              <a:rPr lang="en-US" baseline="0" dirty="0"/>
              <a:t> you know our webinars are all posted on our YouTube channel? If you want great ideas from Washington schools you should definitely subscribe! </a:t>
            </a:r>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154497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afternoon we’ll be having a second GATE Equity Webinar – to talk about Designing Research Based Programs.</a:t>
            </a:r>
          </a:p>
          <a:p>
            <a:endParaRPr lang="en-US" baseline="0" dirty="0"/>
          </a:p>
          <a:p>
            <a:r>
              <a:rPr lang="en-US" baseline="0" dirty="0"/>
              <a:t>So come back this afternoon for that!</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13</a:t>
            </a:fld>
            <a:endParaRPr lang="en-US"/>
          </a:p>
        </p:txBody>
      </p:sp>
    </p:spTree>
    <p:extLst>
      <p:ext uri="{BB962C8B-B14F-4D97-AF65-F5344CB8AC3E}">
        <p14:creationId xmlns:p14="http://schemas.microsoft.com/office/powerpoint/2010/main" val="1440331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01">
              <a:defRPr/>
            </a:pPr>
            <a:r>
              <a:rPr lang="en-US" dirty="0"/>
              <a:t>Next</a:t>
            </a:r>
            <a:r>
              <a:rPr lang="en-US" baseline="0" dirty="0"/>
              <a:t> month we’re going to be talking about Increasing Engagement with High School &amp; Beyond Planning and Aligning High School &amp; Beyond Plans with IEP Transition Plans. </a:t>
            </a:r>
          </a:p>
          <a:p>
            <a:pPr defTabSz="985901">
              <a:defRPr/>
            </a:pPr>
            <a:endParaRPr lang="en-US" baseline="0" dirty="0"/>
          </a:p>
          <a:p>
            <a:pPr defTabSz="985901">
              <a:defRPr/>
            </a:pPr>
            <a:r>
              <a:rPr lang="en-US" baseline="0" dirty="0"/>
              <a:t>These links will be in the chat if you want to register now. Please share this link with friends who may be interested! </a:t>
            </a:r>
          </a:p>
          <a:p>
            <a:pPr defTabSz="985901">
              <a:defRPr/>
            </a:pP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144338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01">
              <a:defRPr/>
            </a:pPr>
            <a:r>
              <a:rPr lang="en-US" dirty="0"/>
              <a:t>We have a sister webinar series, the MTSS PLC Webinar Series.</a:t>
            </a:r>
            <a:r>
              <a:rPr lang="en-US" baseline="0" dirty="0"/>
              <a:t> They have a great line up of presenters and topics! This webinar would be useful for any school that wants to think more deeply about MTSS implementation. It was created to support early MTSS adopters in Washington and provides a great place to network and learn from other schools as well as nationally recognized experts in MTSS, we are linking to their bios, If you grab the slides. I know I’ll be there to soak up some knowledge, and hope you check it out too! 11-noon, usually second Friday of the month</a:t>
            </a:r>
          </a:p>
          <a:p>
            <a:pPr defTabSz="985901">
              <a:defRPr/>
            </a:pP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53770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joined today</a:t>
            </a:r>
            <a:r>
              <a:rPr lang="en-US" baseline="0" dirty="0"/>
              <a:t> by Veronica Gallardo, OSPI’s Director of Migrant and Bilingual Services. </a:t>
            </a:r>
          </a:p>
          <a:p>
            <a:endParaRPr lang="en-US" baseline="0" dirty="0"/>
          </a:p>
          <a:p>
            <a:pPr defTabSz="931774">
              <a:defRPr/>
            </a:pPr>
            <a:r>
              <a:rPr lang="en-US" dirty="0"/>
              <a:t>And she’s brought with her ESD 105’s …</a:t>
            </a:r>
          </a:p>
          <a:p>
            <a:pPr defTabSz="931774">
              <a:defRPr/>
            </a:pPr>
            <a:endParaRPr lang="en-US" dirty="0"/>
          </a:p>
          <a:p>
            <a:pPr defTabSz="931774">
              <a:defRPr/>
            </a:pPr>
            <a:r>
              <a:rPr lang="en-US" dirty="0"/>
              <a:t>Thanks</a:t>
            </a:r>
            <a:r>
              <a:rPr lang="en-US" baseline="0" dirty="0"/>
              <a:t> for all the work you’ve done to share your experiences with our audience!</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17</a:t>
            </a:fld>
            <a:endParaRPr lang="en-US"/>
          </a:p>
        </p:txBody>
      </p:sp>
    </p:spTree>
    <p:extLst>
      <p:ext uri="{BB962C8B-B14F-4D97-AF65-F5344CB8AC3E}">
        <p14:creationId xmlns:p14="http://schemas.microsoft.com/office/powerpoint/2010/main" val="1368444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like to get to know our audience</a:t>
            </a:r>
            <a:r>
              <a:rPr lang="en-US" baseline="0" dirty="0"/>
              <a:t> so that we can tailor our content to your needs. </a:t>
            </a:r>
          </a:p>
          <a:p>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18</a:t>
            </a:fld>
            <a:endParaRPr lang="en-US"/>
          </a:p>
        </p:txBody>
      </p:sp>
    </p:spTree>
    <p:extLst>
      <p:ext uri="{BB962C8B-B14F-4D97-AF65-F5344CB8AC3E}">
        <p14:creationId xmlns:p14="http://schemas.microsoft.com/office/powerpoint/2010/main" val="1126798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During today’s webinar we will focus on implementing and sustaining inclusionary practices.  Inclusion is realized when all students, regardless of their designation to receive special education services, are provided with targeted interventions and accommodations; allowing them to learn in the general education classroom and engage the core curriculum. Inclusion is the belief that all students have a right to meaningfully participate in the general education setting, both academically and socially. Inclusive instruction rebukes the problematic perspective that students receiving special education services need to ‘fit in’ or ‘earn their way’ into general education classes. The belief that general education instruction is not malleable and that students should be making adaptations to be included in the general education setting has contributed to the continuation of two parallel systems of education in which students receiving special education services are marginalized and devalued as a result of their environmental segregation. </a:t>
            </a:r>
            <a:endParaRPr lang="en-US" dirty="0">
              <a:solidFill>
                <a:schemeClr val="accent1">
                  <a:lumMod val="50000"/>
                </a:schemeClr>
              </a:solidFill>
              <a:latin typeface="Segoe UI" panose="020B0502040204020203" pitchFamily="34" charset="0"/>
            </a:endParaRP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19</a:t>
            </a:fld>
            <a:endParaRPr lang="en-US"/>
          </a:p>
        </p:txBody>
      </p:sp>
    </p:spTree>
    <p:extLst>
      <p:ext uri="{BB962C8B-B14F-4D97-AF65-F5344CB8AC3E}">
        <p14:creationId xmlns:p14="http://schemas.microsoft.com/office/powerpoint/2010/main" val="788461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Why do we as a state and as school counselors need to think differently about how we serve SWD?</a:t>
            </a:r>
          </a:p>
          <a:p>
            <a:endParaRPr lang="en-US" dirty="0">
              <a:cs typeface="Calibri"/>
            </a:endParaRPr>
          </a:p>
          <a:p>
            <a:r>
              <a:rPr lang="en-US" dirty="0">
                <a:cs typeface="Calibri"/>
              </a:rPr>
              <a:t>  </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379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F973B-94C2-468B-9C10-BBAB3043A3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985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Research consistently supports a positive link between access to instruction in general education settings and improved outcomes for students. </a:t>
            </a:r>
            <a:r>
              <a:rPr lang="en-US" dirty="0">
                <a:solidFill>
                  <a:schemeClr val="accent1">
                    <a:lumMod val="50000"/>
                  </a:schemeClr>
                </a:solidFill>
                <a:latin typeface="Segoe UI" panose="020B0502040204020203" pitchFamily="34" charset="0"/>
              </a:rPr>
              <a:t>Research (&amp; our student demographics!) also show 85-90% of students with disabilities can progress in grade-level curriculum with appropriate supports. </a:t>
            </a:r>
            <a:r>
              <a:rPr lang="en-US" dirty="0"/>
              <a:t>Washington State is in the lowest quintile for inclusion nationwide, with 58% of students with disabilities included in general education settings for 80–100% of the school day. Extensive research on the efficacy of inclusion shows that inclusionary teaching yields significant improvements in student academic performance (in all subjects) and improvements in social and emotional outcomes as compared to teaching in separate settings. Inclusionary practices have been shown to reduce behavioral infractions, student absences, and referrals to special education. </a:t>
            </a:r>
            <a:r>
              <a:rPr lang="en-US" dirty="0">
                <a:effectLst/>
              </a:rPr>
              <a:t>In inclusive schools, students not only have access to the general education curriculum but they also receive the supports they need to participate in this instruction and to be successful.</a:t>
            </a:r>
            <a:endParaRPr lang="en-US" dirty="0"/>
          </a:p>
          <a:p>
            <a:pPr defTabSz="931774">
              <a:defRPr/>
            </a:pPr>
            <a:endParaRPr lang="en-US" dirty="0"/>
          </a:p>
          <a:p>
            <a:pPr defTabSz="931774">
              <a:defRPr/>
            </a:pPr>
            <a:r>
              <a:rPr lang="en-US" dirty="0"/>
              <a:t>Reference data…</a:t>
            </a:r>
          </a:p>
          <a:p>
            <a:pPr defTabSz="931774">
              <a:defRPr/>
            </a:pPr>
            <a:r>
              <a:rPr lang="en-US" dirty="0"/>
              <a:t>The data bolsters a sense of urgency to commit to </a:t>
            </a:r>
            <a:r>
              <a:rPr lang="en-US" dirty="0">
                <a:solidFill>
                  <a:srgbClr val="FF0000"/>
                </a:solidFill>
              </a:rPr>
              <a:t>a culture of equity through implementation of inclusionary practices.</a:t>
            </a:r>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22</a:t>
            </a:fld>
            <a:endParaRPr lang="en-US"/>
          </a:p>
        </p:txBody>
      </p:sp>
    </p:spTree>
    <p:extLst>
      <p:ext uri="{BB962C8B-B14F-4D97-AF65-F5344CB8AC3E}">
        <p14:creationId xmlns:p14="http://schemas.microsoft.com/office/powerpoint/2010/main" val="3704001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get started in a few minutes. You</a:t>
            </a:r>
            <a:r>
              <a:rPr lang="en-US" baseline="0" dirty="0"/>
              <a:t> can test your audio in the bottom left hand corner of the menu.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2</a:t>
            </a:fld>
            <a:endParaRPr lang="en-US"/>
          </a:p>
        </p:txBody>
      </p:sp>
    </p:spTree>
    <p:extLst>
      <p:ext uri="{BB962C8B-B14F-4D97-AF65-F5344CB8AC3E}">
        <p14:creationId xmlns:p14="http://schemas.microsoft.com/office/powerpoint/2010/main" val="335519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fontAlgn="base"/>
            <a:r>
              <a:rPr lang="en-US" b="1" dirty="0"/>
              <a:t>Restructured Best Practices</a:t>
            </a:r>
            <a:r>
              <a:rPr lang="en-US" dirty="0"/>
              <a:t>: Inclusive education is most easily introduced in school communities that have already restructured to meet the needs of their increasingly diverse student populations in regular education. Initiatives and organizational best practices to accomplish this aim include trans-disciplinary teaming, block scheduling, multi-age student grouping and looping, school wide positive behavior support and discipline approaches, de-tracking, and school-within-a-school family configurations of students and teachers,</a:t>
            </a:r>
            <a:r>
              <a:rPr lang="en-US" baseline="0" dirty="0"/>
              <a:t> RtI. And MTSS</a:t>
            </a:r>
            <a:r>
              <a:rPr lang="en-US" dirty="0"/>
              <a:t>. These initiatives facilitate the inclusion and development of students with disabilities within general education. </a:t>
            </a:r>
          </a:p>
          <a:p>
            <a:pPr fontAlgn="base"/>
            <a:endParaRPr lang="en-US" dirty="0"/>
          </a:p>
          <a:p>
            <a:pPr fontAlgn="base"/>
            <a:r>
              <a:rPr lang="en-US" dirty="0"/>
              <a:t>School leaders should clearly communicate to educators and families that best practices to facilitate inclusion are identical to best practices for educating all students. This message will help members of the school community understand that inclusion is not an add-on, but a natural extension of promising research-based education practices that positively affect the teaching and learning of all students.</a:t>
            </a:r>
          </a:p>
          <a:p>
            <a:pPr fontAlgn="base"/>
            <a:r>
              <a:rPr lang="en-US" i="1" dirty="0"/>
              <a:t>Making Inclusive Education Work   Richard A. Villa and Jacqueline S. Thousand.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Visionary Leadership: </a:t>
            </a:r>
            <a:r>
              <a:rPr lang="en-US" dirty="0"/>
              <a:t>Changing</a:t>
            </a:r>
            <a:r>
              <a:rPr lang="en-US" baseline="0" dirty="0"/>
              <a:t> the culture and educational practices is complex and the </a:t>
            </a:r>
            <a:r>
              <a:rPr lang="en-US" dirty="0"/>
              <a:t>extent as to how much may accomplished at a school is dependent on the school’s leader. </a:t>
            </a:r>
            <a:r>
              <a:rPr lang="en-US" baseline="0" dirty="0"/>
              <a:t>There must be ongoing attention to consensus building of an inclusive vison. </a:t>
            </a:r>
            <a:r>
              <a:rPr lang="en-US" dirty="0">
                <a:effectLst/>
              </a:rPr>
              <a:t>Principals may begin conversations by presenting current school data to confirm or support a need for school change. </a:t>
            </a:r>
            <a:endParaRPr lang="en-US" dirty="0"/>
          </a:p>
          <a:p>
            <a:r>
              <a:rPr lang="en-US" dirty="0"/>
              <a:t>Questions for school leaders</a:t>
            </a:r>
            <a:r>
              <a:rPr lang="en-US" baseline="0" dirty="0"/>
              <a:t> may include: </a:t>
            </a:r>
            <a:r>
              <a:rPr lang="en-US" dirty="0">
                <a:effectLst/>
              </a:rPr>
              <a:t>How can school leaders prepare for the changes required to create inclusive school environments?</a:t>
            </a:r>
            <a:r>
              <a:rPr lang="en-US" baseline="0" dirty="0">
                <a:effectLst/>
              </a:rPr>
              <a:t> </a:t>
            </a:r>
            <a:r>
              <a:rPr lang="en-US" dirty="0">
                <a:effectLst/>
              </a:rPr>
              <a:t>How can school leaders implement changes that result in inclusive school environments?</a:t>
            </a:r>
            <a:r>
              <a:rPr lang="en-US" baseline="0" dirty="0">
                <a:effectLst/>
              </a:rPr>
              <a:t> </a:t>
            </a:r>
            <a:r>
              <a:rPr lang="en-US" dirty="0">
                <a:effectLst/>
              </a:rPr>
              <a:t>How can school leaders sustain the positive efforts toward creating inclusive school environments? </a:t>
            </a:r>
          </a:p>
          <a:p>
            <a:r>
              <a:rPr lang="en-US" b="1" i="0" dirty="0"/>
              <a:t>Re-defined Roles: </a:t>
            </a:r>
            <a:r>
              <a:rPr lang="en-US" b="0" i="0" dirty="0"/>
              <a:t>School personnel must shift their thinking and</a:t>
            </a:r>
            <a:r>
              <a:rPr lang="en-US" b="0" i="0" baseline="0" dirty="0"/>
              <a:t> actions from an isolated lens (delivering instruction to “my students vs. your students”) to one of shared collaboration and responsibility. Schools should provide ongoing training through opportunities such as course work,  professional support groups, in-services, and coaching/ mentoring collaboration to assist educators transitioning to an all inclusive role. In their new roles, general educators should also be made aware of their legal responsibilities for meeting the needs of learners with disabilities in the least restrictive environment. </a:t>
            </a:r>
          </a:p>
          <a:p>
            <a:pPr fontAlgn="base"/>
            <a:r>
              <a:rPr lang="en-US" b="1" i="0" baseline="0" dirty="0"/>
              <a:t>Collaboration</a:t>
            </a:r>
            <a:r>
              <a:rPr lang="en-US" b="0" i="0" baseline="0" dirty="0"/>
              <a:t>:  It is clear that no single individual possess the knowledge and skill to support the need of all students in a classroom. Teachers, specialized personnel and families must develop collaborative skills to create and support diversified learning opportunities for students with wide ranges of skills, interests and needs. Interpersonal communication skill building and developing collaborative teaming processes are essential for effective collaboration. </a:t>
            </a:r>
            <a:r>
              <a:rPr lang="en-US" sz="1200" b="0" i="0" kern="1200" baseline="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ollaboration emerged as the only variable that predicted positive attitudes toward inclusion among general and special educators as well as administrators (Villa et al., 1996).</a:t>
            </a:r>
            <a:endParaRPr lang="en-US" b="0" i="0" baseline="0" dirty="0"/>
          </a:p>
          <a:p>
            <a:pPr fontAlgn="base"/>
            <a:r>
              <a:rPr lang="en-US" b="1" i="0" dirty="0"/>
              <a:t>Responding to Diversity:  </a:t>
            </a:r>
            <a:r>
              <a:rPr lang="en-US" b="0" i="0" dirty="0"/>
              <a:t>Consideration of students</a:t>
            </a:r>
            <a:r>
              <a:rPr lang="en-US" b="0" i="0" baseline="0" dirty="0"/>
              <a:t> and their learning styles, teachers differentiate curriculum content, processes and products before delivering instruction. Universal design benefits all students providing opportunities for individual students to use a variety of approaches to access curriculum, make sense of their learning and demonstrate what they have learned.  </a:t>
            </a: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Systemic support, collaboration, effective classroom practices, and a universal design approach can make inclusive education work so that students with disabilities have the same access to the general education curriculum and to classmates as any other student and the same opportunity for academic, social, and emotional success. (Making Inclusive Education Work</a:t>
            </a:r>
            <a:r>
              <a:rPr lang="en-US" sz="1200" b="0" i="0"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Richard A. Villa and Jacqueline S. Thousand)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23</a:t>
            </a:fld>
            <a:endParaRPr lang="en-US"/>
          </a:p>
        </p:txBody>
      </p:sp>
    </p:spTree>
    <p:extLst>
      <p:ext uri="{BB962C8B-B14F-4D97-AF65-F5344CB8AC3E}">
        <p14:creationId xmlns:p14="http://schemas.microsoft.com/office/powerpoint/2010/main" val="1100831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Segoe UI" panose="020B0502040204020203" pitchFamily="34" charset="0"/>
                <a:cs typeface="Segoe UI" panose="020B0502040204020203" pitchFamily="34" charset="0"/>
              </a:rPr>
              <a:t>Leadership: </a:t>
            </a:r>
            <a:r>
              <a:rPr lang="en-US" dirty="0">
                <a:latin typeface="Segoe UI" panose="020B0502040204020203" pitchFamily="34" charset="0"/>
                <a:cs typeface="Segoe UI" panose="020B0502040204020203" pitchFamily="34" charset="0"/>
              </a:rPr>
              <a:t>Principals “can inhibit or inspire school personnel to accept the inclusion of students with disabilities in the general education classroom. Moreover, their attitudes are critical in the design and implementation of programs and practices in their schools. Principals’ attitudes can either promote or discourage the inclusion practices in their schools. )” Source: Vazquez, M. 2010. “Inclusionary Practices: Impact of Administrators’ Beliefs on Placement Decisions.” Unpublished Doctoral dissertation, University of Central Florida, Orlando, Florida.)</a:t>
            </a:r>
          </a:p>
          <a:p>
            <a:pPr defTabSz="931774">
              <a:defRPr/>
            </a:pPr>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Principals need to be provided with professional development opportunities on inclusion. Principals’ understanding of inclusion and how to arrange school systems in ways that promote inclusive efforts of teachers is critical. Trainings should cover how to properly supervise, support, and evaluate teachers on inclusive practices, and how to design school schedules that are conducive to inclusion; allowing time for educators to collaborate with each other, plan inclusive lessons, and evaluate student and faculty performance.</a:t>
            </a:r>
            <a:endParaRPr lang="en-US" b="1" dirty="0">
              <a:latin typeface="Segoe UI" panose="020B0502040204020203" pitchFamily="34" charset="0"/>
              <a:cs typeface="Segoe UI" panose="020B0502040204020203" pitchFamily="34" charset="0"/>
            </a:endParaRPr>
          </a:p>
          <a:p>
            <a:endParaRPr lang="en-US" b="1"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Teacher PD: </a:t>
            </a:r>
            <a:r>
              <a:rPr lang="en-US" dirty="0">
                <a:latin typeface="Segoe UI" panose="020B0502040204020203" pitchFamily="34" charset="0"/>
                <a:cs typeface="Segoe UI" panose="020B0502040204020203" pitchFamily="34" charset="0"/>
              </a:rPr>
              <a:t>Professional development is critical to addressing the concerns of general education teachers regarding the viability of inclusion and their ability to teach SWD. Professional development helps all teachers become more familiar with the concept of inclusion and increase their understanding of student disabilities and how they can be accommodated using a MTSS. School districts play a large part in determining what inclusive training opportunities will be afforded to teachers. These trainings can occur during dedicated development days but should also be considered as an ongoing developmental process.</a:t>
            </a:r>
          </a:p>
          <a:p>
            <a:pPr defTabSz="931774"/>
            <a:r>
              <a:rPr lang="en-US" dirty="0">
                <a:latin typeface="Segoe UI" panose="020B0502040204020203" pitchFamily="34" charset="0"/>
                <a:cs typeface="Segoe UI" panose="020B0502040204020203" pitchFamily="34" charset="0"/>
              </a:rPr>
              <a:t>Pre and in-service professional development for teachers on inclusionary practices are essential to successfully implement and sustain functional inclusion.</a:t>
            </a:r>
          </a:p>
          <a:p>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pPr defTabSz="931774"/>
            <a:r>
              <a:rPr lang="en-US" b="1" dirty="0">
                <a:latin typeface="Segoe UI" panose="020B0502040204020203" pitchFamily="34" charset="0"/>
                <a:cs typeface="Segoe UI" panose="020B0502040204020203" pitchFamily="34" charset="0"/>
              </a:rPr>
              <a:t>Barriers: The best plan for the implementation</a:t>
            </a:r>
            <a:r>
              <a:rPr lang="en-US" b="1" baseline="0" dirty="0">
                <a:latin typeface="Segoe UI" panose="020B0502040204020203" pitchFamily="34" charset="0"/>
                <a:cs typeface="Segoe UI" panose="020B0502040204020203" pitchFamily="34" charset="0"/>
              </a:rPr>
              <a:t> of inclusionary practices </a:t>
            </a:r>
            <a:r>
              <a:rPr lang="en-US" b="0" baseline="0" dirty="0">
                <a:latin typeface="Segoe UI" panose="020B0502040204020203" pitchFamily="34" charset="0"/>
                <a:cs typeface="Segoe UI" panose="020B0502040204020203" pitchFamily="34" charset="0"/>
              </a:rPr>
              <a:t>A plan for the implementation of inclusionary practices for effective outcomes for SWD</a:t>
            </a:r>
            <a:r>
              <a:rPr lang="en-US" b="1" baseline="0" dirty="0">
                <a:latin typeface="Segoe UI" panose="020B0502040204020203" pitchFamily="34" charset="0"/>
                <a:cs typeface="Segoe UI" panose="020B0502040204020203" pitchFamily="34" charset="0"/>
              </a:rPr>
              <a:t> </a:t>
            </a:r>
            <a:r>
              <a:rPr lang="en-US" b="0" baseline="0" dirty="0">
                <a:latin typeface="Segoe UI" panose="020B0502040204020203" pitchFamily="34" charset="0"/>
                <a:cs typeface="Segoe UI" panose="020B0502040204020203" pitchFamily="34" charset="0"/>
              </a:rPr>
              <a:t>must </a:t>
            </a:r>
            <a:r>
              <a:rPr lang="en-US" dirty="0">
                <a:latin typeface="Segoe UI" panose="020B0502040204020203" pitchFamily="34" charset="0"/>
                <a:cs typeface="Segoe UI" panose="020B0502040204020203" pitchFamily="34" charset="0"/>
              </a:rPr>
              <a:t>recognize common institutional and organizational barriers to inclusion</a:t>
            </a:r>
            <a:r>
              <a:rPr lang="en-US" b="1" dirty="0">
                <a:latin typeface="Segoe UI" panose="020B0502040204020203" pitchFamily="34" charset="0"/>
                <a:cs typeface="Segoe UI" panose="020B0502040204020203" pitchFamily="34" charset="0"/>
              </a:rPr>
              <a:t>. </a:t>
            </a:r>
            <a:endParaRPr lang="en-US" dirty="0">
              <a:latin typeface="Segoe UI" panose="020B0502040204020203" pitchFamily="34" charset="0"/>
              <a:cs typeface="Segoe UI" panose="020B0502040204020203" pitchFamily="34" charset="0"/>
            </a:endParaRPr>
          </a:p>
          <a:p>
            <a:pPr marL="349415" indent="-349415" defTabSz="931774">
              <a:buFont typeface="Arial" panose="020B0604020202020204" pitchFamily="34" charset="0"/>
              <a:buChar char="•"/>
            </a:pPr>
            <a:r>
              <a:rPr lang="en-US" dirty="0">
                <a:latin typeface="Segoe UI" panose="020B0502040204020203" pitchFamily="34" charset="0"/>
                <a:cs typeface="Segoe UI" panose="020B0502040204020203" pitchFamily="34" charset="0"/>
              </a:rPr>
              <a:t>Low expectations</a:t>
            </a:r>
            <a:endParaRPr lang="en-US" sz="2200" dirty="0">
              <a:latin typeface="Segoe UI" panose="020B0502040204020203" pitchFamily="34" charset="0"/>
              <a:cs typeface="Segoe UI" panose="020B0502040204020203" pitchFamily="34" charset="0"/>
            </a:endParaRPr>
          </a:p>
          <a:p>
            <a:pPr marL="524123" lvl="1" indent="-349415">
              <a:spcAft>
                <a:spcPts val="815"/>
              </a:spcAft>
              <a:buFont typeface="Arial" panose="020B0604020202020204" pitchFamily="34" charset="0"/>
              <a:buChar char="•"/>
            </a:pPr>
            <a:r>
              <a:rPr lang="en-US" sz="2200" dirty="0">
                <a:latin typeface="Segoe UI" panose="020B0502040204020203" pitchFamily="34" charset="0"/>
                <a:cs typeface="Segoe UI" panose="020B0502040204020203" pitchFamily="34" charset="0"/>
              </a:rPr>
              <a:t>Lack of access and opportunity to core instruction from content experts</a:t>
            </a:r>
          </a:p>
          <a:p>
            <a:pPr marL="524123" lvl="1" indent="-349415">
              <a:spcAft>
                <a:spcPts val="815"/>
              </a:spcAft>
              <a:buFont typeface="Arial" panose="020B0604020202020204" pitchFamily="34" charset="0"/>
              <a:buChar char="•"/>
            </a:pPr>
            <a:r>
              <a:rPr lang="en-US" sz="2200" dirty="0">
                <a:latin typeface="Segoe UI" panose="020B0502040204020203" pitchFamily="34" charset="0"/>
                <a:cs typeface="Segoe UI" panose="020B0502040204020203" pitchFamily="34" charset="0"/>
              </a:rPr>
              <a:t>School schedules contribute to removals from core instruction in general education </a:t>
            </a:r>
          </a:p>
          <a:p>
            <a:pPr marL="524123" lvl="1" indent="-349415">
              <a:spcAft>
                <a:spcPts val="815"/>
              </a:spcAft>
              <a:buFont typeface="Arial" panose="020B0604020202020204" pitchFamily="34" charset="0"/>
              <a:buChar char="•"/>
            </a:pPr>
            <a:r>
              <a:rPr lang="en-US" sz="2200" dirty="0">
                <a:latin typeface="Segoe UI" panose="020B0502040204020203" pitchFamily="34" charset="0"/>
                <a:cs typeface="Segoe UI" panose="020B0502040204020203" pitchFamily="34" charset="0"/>
              </a:rPr>
              <a:t>Teacher and ESA shortages</a:t>
            </a:r>
          </a:p>
          <a:p>
            <a:pPr marL="524123" lvl="1" indent="-349415">
              <a:spcAft>
                <a:spcPts val="815"/>
              </a:spcAft>
              <a:buFont typeface="Arial" panose="020B0604020202020204" pitchFamily="34" charset="0"/>
              <a:buChar char="•"/>
            </a:pPr>
            <a:r>
              <a:rPr lang="en-US" sz="2200" dirty="0">
                <a:latin typeface="Segoe UI" panose="020B0502040204020203" pitchFamily="34" charset="0"/>
                <a:cs typeface="Segoe UI" panose="020B0502040204020203" pitchFamily="34" charset="0"/>
              </a:rPr>
              <a:t>Staffing models that encourage segregation</a:t>
            </a:r>
          </a:p>
          <a:p>
            <a:pPr marL="524123" lvl="1" indent="-349415">
              <a:spcAft>
                <a:spcPts val="815"/>
              </a:spcAft>
              <a:buFont typeface="Arial" panose="020B0604020202020204" pitchFamily="34" charset="0"/>
              <a:buChar char="•"/>
            </a:pPr>
            <a:r>
              <a:rPr lang="en-US" sz="2200" dirty="0">
                <a:latin typeface="Segoe UI" panose="020B0502040204020203" pitchFamily="34" charset="0"/>
                <a:cs typeface="Segoe UI" panose="020B0502040204020203" pitchFamily="34" charset="0"/>
              </a:rPr>
              <a:t>Disproportionate discipline</a:t>
            </a:r>
          </a:p>
          <a:p>
            <a:pPr marL="524123" lvl="1" indent="-349415">
              <a:spcAft>
                <a:spcPts val="815"/>
              </a:spcAft>
              <a:buFont typeface="Arial" panose="020B0604020202020204" pitchFamily="34" charset="0"/>
              <a:buChar char="•"/>
            </a:pPr>
            <a:r>
              <a:rPr lang="en-US" sz="2200" dirty="0">
                <a:latin typeface="Segoe UI" panose="020B0502040204020203" pitchFamily="34" charset="0"/>
                <a:cs typeface="Segoe UI" panose="020B0502040204020203" pitchFamily="34" charset="0"/>
              </a:rPr>
              <a:t>Absence of identified training needs for school staff &amp; educators who support them</a:t>
            </a:r>
          </a:p>
          <a:p>
            <a:r>
              <a:rPr lang="en-US" dirty="0">
                <a:latin typeface="Segoe UI" panose="020B0502040204020203" pitchFamily="34" charset="0"/>
                <a:cs typeface="Segoe UI" panose="020B0502040204020203" pitchFamily="34" charset="0"/>
              </a:rPr>
              <a:t> </a:t>
            </a:r>
          </a:p>
          <a:p>
            <a:endParaRPr lang="en-US" dirty="0">
              <a:latin typeface="Segoe UI" panose="020B0502040204020203" pitchFamily="34" charset="0"/>
              <a:cs typeface="Segoe UI" panose="020B0502040204020203" pitchFamily="34" charset="0"/>
            </a:endParaRPr>
          </a:p>
          <a:p>
            <a:endParaRPr lang="en-US" dirty="0"/>
          </a:p>
          <a:p>
            <a:r>
              <a:rPr lang="en-US" dirty="0"/>
              <a:t> </a:t>
            </a:r>
          </a:p>
        </p:txBody>
      </p:sp>
      <p:sp>
        <p:nvSpPr>
          <p:cNvPr id="4" name="Slide Number Placeholder 3"/>
          <p:cNvSpPr>
            <a:spLocks noGrp="1"/>
          </p:cNvSpPr>
          <p:nvPr>
            <p:ph type="sldNum" sz="quarter" idx="10"/>
          </p:nvPr>
        </p:nvSpPr>
        <p:spPr/>
        <p:txBody>
          <a:bodyPr/>
          <a:lstStyle/>
          <a:p>
            <a:fld id="{71CD1C34-72C1-4C67-AAFF-0B8CE9936A77}" type="slidenum">
              <a:rPr lang="en-US" smtClean="0"/>
              <a:t>24</a:t>
            </a:fld>
            <a:endParaRPr lang="en-US"/>
          </a:p>
        </p:txBody>
      </p:sp>
    </p:spTree>
    <p:extLst>
      <p:ext uri="{BB962C8B-B14F-4D97-AF65-F5344CB8AC3E}">
        <p14:creationId xmlns:p14="http://schemas.microsoft.com/office/powerpoint/2010/main" val="2749734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Universal Design</a:t>
            </a:r>
            <a:r>
              <a:rPr lang="en-US" b="1" baseline="0" dirty="0"/>
              <a:t> for Learning – </a:t>
            </a:r>
            <a:r>
              <a:rPr lang="en-US" sz="1200" b="0" i="0" kern="1200" dirty="0">
                <a:solidFill>
                  <a:schemeClr val="tx1"/>
                </a:solidFill>
                <a:effectLst/>
                <a:latin typeface="+mn-lt"/>
                <a:ea typeface="+mn-ea"/>
                <a:cs typeface="+mn-cs"/>
              </a:rPr>
              <a:t>UDL is a set of principles that were born from the desire to offer every student an equal opportunity to learn, based on the idea that every person has their own unique and individual learning style</a:t>
            </a:r>
            <a:r>
              <a:rPr lang="en-US" b="1" baseline="0" dirty="0"/>
              <a:t> </a:t>
            </a:r>
            <a:r>
              <a:rPr lang="en-US" sz="1200" b="0" i="0" kern="1200" dirty="0">
                <a:solidFill>
                  <a:schemeClr val="tx1"/>
                </a:solidFill>
                <a:effectLst/>
                <a:latin typeface="+mn-lt"/>
                <a:ea typeface="+mn-ea"/>
                <a:cs typeface="+mn-cs"/>
              </a:rPr>
              <a:t> According to the </a:t>
            </a:r>
            <a:r>
              <a:rPr lang="en-US" sz="1200" b="0" i="0" u="none" strike="noStrike" kern="1200" dirty="0">
                <a:solidFill>
                  <a:schemeClr val="tx1"/>
                </a:solidFill>
                <a:effectLst/>
                <a:latin typeface="+mn-lt"/>
                <a:ea typeface="+mn-ea"/>
                <a:cs typeface="+mn-cs"/>
                <a:hlinkClick r:id="rId3"/>
              </a:rPr>
              <a:t>National Center on Universal Design for Learning</a:t>
            </a:r>
            <a:r>
              <a:rPr lang="en-US" sz="1200" b="0" i="0" kern="1200" dirty="0">
                <a:solidFill>
                  <a:schemeClr val="tx1"/>
                </a:solidFill>
                <a:effectLst/>
                <a:latin typeface="+mn-lt"/>
                <a:ea typeface="+mn-ea"/>
                <a:cs typeface="+mn-cs"/>
              </a:rPr>
              <a:t>, “UDL provides a blueprint for creating instructional goals, methods, materials, and assessments that work for everyone — not a single, one-size-fits-all solution but rather flexible approaches that can be customized and adjusted for individual needs.”</a:t>
            </a:r>
            <a:endParaRPr lang="en-US" b="1" baseline="0" dirty="0"/>
          </a:p>
          <a:p>
            <a:endParaRPr lang="en-US" b="0" baseline="0" dirty="0"/>
          </a:p>
          <a:p>
            <a:r>
              <a:rPr lang="en-US" b="1" baseline="0" dirty="0"/>
              <a:t> Multi Tiered System of Support-</a:t>
            </a:r>
            <a:r>
              <a:rPr lang="en-US" dirty="0"/>
              <a:t>MTSS takes a proactive approach to identifying students with academic or behavioral needs. Early assessment and intervention for these students can help them catch up with their peers sooner. The key components of MTSS include:</a:t>
            </a:r>
          </a:p>
          <a:p>
            <a:r>
              <a:rPr lang="en-US" dirty="0"/>
              <a:t>Universal screening of all students early in the school year</a:t>
            </a:r>
          </a:p>
          <a:p>
            <a:r>
              <a:rPr lang="en-US" dirty="0"/>
              <a:t>Tiers of interventions that can be amplified in response to levels of need</a:t>
            </a:r>
          </a:p>
          <a:p>
            <a:r>
              <a:rPr lang="en-US" dirty="0"/>
              <a:t>Ongoing data collection and continual assessment</a:t>
            </a:r>
          </a:p>
          <a:p>
            <a:r>
              <a:rPr lang="en-US" dirty="0"/>
              <a:t>School-wide approach to expectations and supports</a:t>
            </a:r>
          </a:p>
          <a:p>
            <a:r>
              <a:rPr lang="en-US" dirty="0"/>
              <a:t>Parent involvement</a:t>
            </a:r>
          </a:p>
          <a:p>
            <a:r>
              <a:rPr lang="en-US" dirty="0"/>
              <a:t>The integrated instruction model of MTSS uses collected data to assess student needs and provide them with interventions in appropriate tiers.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PD –</a:t>
            </a:r>
            <a:r>
              <a:rPr lang="en-US" b="1" baseline="0" dirty="0"/>
              <a:t> </a:t>
            </a:r>
            <a:r>
              <a:rPr lang="en-US" b="0" baseline="0" dirty="0"/>
              <a:t>Identify professional development opportunities for administrators, instructional staff and other school personnel and families. Include opportunities for shared leadership development. </a:t>
            </a:r>
            <a:r>
              <a:rPr lang="en-US" baseline="0" dirty="0"/>
              <a:t>Successful personalized learning requires prepared and supported educators. Know the strengths and needs of educators and provide continued professional development and support so educators can better meet the needs of all students.   </a:t>
            </a:r>
            <a:endParaRPr lang="en-US" dirty="0"/>
          </a:p>
          <a:p>
            <a:endParaRPr lang="en-US" b="1" dirty="0"/>
          </a:p>
          <a:p>
            <a:r>
              <a:rPr lang="en-US" b="1" dirty="0"/>
              <a:t>Learning Environment – </a:t>
            </a:r>
            <a:r>
              <a:rPr lang="en-US" b="0" dirty="0"/>
              <a:t>Provide a supportive</a:t>
            </a:r>
            <a:r>
              <a:rPr lang="en-US" b="0" baseline="0" dirty="0"/>
              <a:t> school environment – positive school climate is the leading indicator for such outcomes as increased academic achievement, increased teacher retention and reduced discipline referrals. </a:t>
            </a:r>
            <a:r>
              <a:rPr lang="en-US" sz="1200" b="0" kern="1200" baseline="0" dirty="0">
                <a:solidFill>
                  <a:schemeClr val="tx1"/>
                </a:solidFill>
                <a:effectLst/>
                <a:latin typeface="+mn-lt"/>
                <a:ea typeface="+mn-ea"/>
                <a:cs typeface="+mn-cs"/>
              </a:rPr>
              <a:t>Provide o</a:t>
            </a:r>
            <a:r>
              <a:rPr lang="en-US" sz="1200" b="0" kern="1200" dirty="0">
                <a:solidFill>
                  <a:schemeClr val="tx1"/>
                </a:solidFill>
                <a:effectLst/>
                <a:latin typeface="+mn-lt"/>
                <a:ea typeface="+mn-ea"/>
                <a:cs typeface="+mn-cs"/>
              </a:rPr>
              <a:t>pportunities to level the playing field in developing and sharing knowledge. A means to address the social inequities made possible by and compounded by knowledge inequity. In other words, ‘knowledge equity’ looks at tools and vehicles that can be personalized for the individual learner</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the</a:t>
            </a:r>
            <a:r>
              <a:rPr lang="en-US" b="1" baseline="0" dirty="0"/>
              <a:t> Gap - </a:t>
            </a:r>
            <a:r>
              <a:rPr lang="en-US" sz="1200" b="0" kern="1200" dirty="0">
                <a:solidFill>
                  <a:schemeClr val="tx1"/>
                </a:solidFill>
                <a:effectLst/>
                <a:latin typeface="+mn-lt"/>
                <a:ea typeface="+mn-ea"/>
                <a:cs typeface="+mn-cs"/>
              </a:rPr>
              <a:t>Identify</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tools and vehicles that can be personalized for the individual learner.</a:t>
            </a:r>
            <a:r>
              <a:rPr lang="en-US" sz="1200" b="0" kern="1200" baseline="0" dirty="0">
                <a:solidFill>
                  <a:schemeClr val="tx1"/>
                </a:solidFill>
                <a:effectLst/>
                <a:latin typeface="+mn-lt"/>
                <a:ea typeface="+mn-ea"/>
                <a:cs typeface="+mn-cs"/>
              </a:rPr>
              <a:t> P</a:t>
            </a:r>
            <a:r>
              <a:rPr lang="en-US" b="0" dirty="0"/>
              <a:t>rovide </a:t>
            </a:r>
            <a:r>
              <a:rPr lang="en-US" sz="1200" b="0" kern="1200" dirty="0">
                <a:solidFill>
                  <a:schemeClr val="tx1"/>
                </a:solidFill>
                <a:effectLst/>
                <a:latin typeface="+mn-lt"/>
                <a:ea typeface="+mn-ea"/>
                <a:cs typeface="+mn-cs"/>
              </a:rPr>
              <a:t>a system of supports (curriculum, training, and technology) with the goal of making general education classrooms more accessible to special populations, and in the process, improving instruction and learning outcomes for all students</a:t>
            </a:r>
            <a:endParaRPr lang="en-US" b="1" dirty="0"/>
          </a:p>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fld id="{71CD1C34-72C1-4C67-AAFF-0B8CE9936A77}" type="slidenum">
              <a:rPr lang="en-US" smtClean="0"/>
              <a:t>25</a:t>
            </a:fld>
            <a:endParaRPr lang="en-US"/>
          </a:p>
        </p:txBody>
      </p:sp>
    </p:spTree>
    <p:extLst>
      <p:ext uri="{BB962C8B-B14F-4D97-AF65-F5344CB8AC3E}">
        <p14:creationId xmlns:p14="http://schemas.microsoft.com/office/powerpoint/2010/main" val="1225617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Self-</a:t>
            </a:r>
            <a:r>
              <a:rPr lang="en-US" b="0" u="none" baseline="0" dirty="0"/>
              <a:t> Assess for readiness /awareness of inclusion implementation practices</a:t>
            </a:r>
            <a:endParaRPr lang="en-US" b="0" u="none" dirty="0"/>
          </a:p>
          <a:p>
            <a:endParaRPr lang="en-US" b="0" u="none" dirty="0"/>
          </a:p>
          <a:p>
            <a:r>
              <a:rPr lang="en-US" b="0" u="none" dirty="0"/>
              <a:t>Provide</a:t>
            </a:r>
            <a:r>
              <a:rPr lang="en-US" b="0" u="none" baseline="0" dirty="0"/>
              <a:t> samples</a:t>
            </a:r>
            <a:endParaRPr lang="en-US" b="0" u="none" dirty="0"/>
          </a:p>
        </p:txBody>
      </p:sp>
      <p:sp>
        <p:nvSpPr>
          <p:cNvPr id="4" name="Slide Number Placeholder 3"/>
          <p:cNvSpPr>
            <a:spLocks noGrp="1"/>
          </p:cNvSpPr>
          <p:nvPr>
            <p:ph type="sldNum" sz="quarter" idx="10"/>
          </p:nvPr>
        </p:nvSpPr>
        <p:spPr/>
        <p:txBody>
          <a:bodyPr/>
          <a:lstStyle/>
          <a:p>
            <a:fld id="{71CD1C34-72C1-4C67-AAFF-0B8CE9936A77}" type="slidenum">
              <a:rPr lang="en-US" smtClean="0"/>
              <a:t>27</a:t>
            </a:fld>
            <a:endParaRPr lang="en-US"/>
          </a:p>
        </p:txBody>
      </p:sp>
    </p:spTree>
    <p:extLst>
      <p:ext uri="{BB962C8B-B14F-4D97-AF65-F5344CB8AC3E}">
        <p14:creationId xmlns:p14="http://schemas.microsoft.com/office/powerpoint/2010/main" val="3814079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337729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30</a:t>
            </a:fld>
            <a:endParaRPr lang="en-US"/>
          </a:p>
        </p:txBody>
      </p:sp>
    </p:spTree>
    <p:extLst>
      <p:ext uri="{BB962C8B-B14F-4D97-AF65-F5344CB8AC3E}">
        <p14:creationId xmlns:p14="http://schemas.microsoft.com/office/powerpoint/2010/main" val="3522391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Inclusion is a mindset, not a program. All teachers have to shift their mindset that these are all of our kids, not Special Education students, but gen ed students that need additional supports. When I first started at RA Long, we saw a great amount of behaviors out of our students in the self contained BD classroom. In October of my first year, we did classroom changes and began the process of inclusion. At this point, we don’t have a single self-contained student at RA Long. This becomes a mindset of the entire staff. We do PD around differentiated practices, put paras in classrooms to support the students and teacher, and streamline systems to assist teachers in keeping track of student </a:t>
            </a:r>
            <a:r>
              <a:rPr lang="en-US" dirty="0" err="1"/>
              <a:t>accom</a:t>
            </a:r>
            <a:r>
              <a:rPr lang="en-US" dirty="0"/>
              <a:t>/modifications. We had a solid foundational staff at RA Long and we have hired on staff whose ideologies align with ours. </a:t>
            </a:r>
          </a:p>
        </p:txBody>
      </p:sp>
      <p:sp>
        <p:nvSpPr>
          <p:cNvPr id="4" name="Slide Number Placeholder 3"/>
          <p:cNvSpPr>
            <a:spLocks noGrp="1"/>
          </p:cNvSpPr>
          <p:nvPr>
            <p:ph type="sldNum" sz="quarter" idx="5"/>
          </p:nvPr>
        </p:nvSpPr>
        <p:spPr/>
        <p:txBody>
          <a:bodyPr/>
          <a:lstStyle/>
          <a:p>
            <a:fld id="{71CD1C34-72C1-4C67-AAFF-0B8CE9936A77}" type="slidenum">
              <a:rPr lang="en-US" smtClean="0"/>
              <a:t>32</a:t>
            </a:fld>
            <a:endParaRPr lang="en-US"/>
          </a:p>
        </p:txBody>
      </p:sp>
    </p:spTree>
    <p:extLst>
      <p:ext uri="{BB962C8B-B14F-4D97-AF65-F5344CB8AC3E}">
        <p14:creationId xmlns:p14="http://schemas.microsoft.com/office/powerpoint/2010/main" val="2258339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t>PARAS</a:t>
            </a:r>
          </a:p>
          <a:p>
            <a:pPr marL="171450" indent="-171450">
              <a:buFont typeface="Arial" panose="020B0604020202020204" pitchFamily="34" charset="0"/>
              <a:buChar char="•"/>
            </a:pPr>
            <a:r>
              <a:rPr lang="en-US" dirty="0"/>
              <a:t>Para PLC: Each week I give the paras a D and F list of students with IEPs. On Wednesdays, we look at the list and decide who will work with which students during Friday Advisory time to get small group instruction/attention. </a:t>
            </a:r>
          </a:p>
          <a:p>
            <a:pPr marL="171450" indent="-171450">
              <a:buFont typeface="Arial" panose="020B0604020202020204" pitchFamily="34" charset="0"/>
              <a:buChar char="•"/>
            </a:pPr>
            <a:r>
              <a:rPr lang="en-US" dirty="0"/>
              <a:t>Paras receive all trainings that staff does during PLC. </a:t>
            </a:r>
          </a:p>
          <a:p>
            <a:pPr marL="171450" indent="-171450">
              <a:buFont typeface="Arial" panose="020B0604020202020204" pitchFamily="34" charset="0"/>
              <a:buChar char="•"/>
            </a:pPr>
            <a:endParaRPr lang="en-US" b="1" i="1" u="sng" dirty="0"/>
          </a:p>
          <a:p>
            <a:pPr marL="0" indent="0">
              <a:buFont typeface="Arial" panose="020B0604020202020204" pitchFamily="34" charset="0"/>
              <a:buNone/>
            </a:pPr>
            <a:r>
              <a:rPr lang="en-US" b="1" i="1" u="sng" dirty="0"/>
              <a:t>STAFF TRAINING:</a:t>
            </a:r>
          </a:p>
          <a:p>
            <a:pPr marL="171450" indent="-171450">
              <a:buFont typeface="Arial" panose="020B0604020202020204" pitchFamily="34" charset="0"/>
              <a:buChar char="•"/>
            </a:pPr>
            <a:r>
              <a:rPr lang="en-US" b="0" i="0" u="none" dirty="0"/>
              <a:t>Beginning of the year, we have a Special Education training that includes understanding lingo, processes, accommodations, modifications, etc. </a:t>
            </a:r>
          </a:p>
          <a:p>
            <a:pPr marL="171450" indent="-171450">
              <a:buFont typeface="Arial" panose="020B0604020202020204" pitchFamily="34" charset="0"/>
              <a:buChar char="•"/>
            </a:pPr>
            <a:r>
              <a:rPr lang="en-US" b="0" i="0" u="none" dirty="0"/>
              <a:t>Providing the information that staff will need in order to daily support students</a:t>
            </a:r>
          </a:p>
          <a:p>
            <a:pPr marL="171450" indent="-171450">
              <a:buFont typeface="Arial" panose="020B0604020202020204" pitchFamily="34" charset="0"/>
              <a:buChar char="•"/>
            </a:pPr>
            <a:r>
              <a:rPr lang="en-US" b="0" i="0" u="none" dirty="0"/>
              <a:t>Common Language and strategies (AVID) in order for students to move between classrooms with predictability which sets them up for success. Even our </a:t>
            </a:r>
            <a:r>
              <a:rPr lang="en-US" b="0" i="0" u="none" dirty="0" err="1"/>
              <a:t>LifeSkills</a:t>
            </a:r>
            <a:r>
              <a:rPr lang="en-US" b="0" i="0" u="none" dirty="0"/>
              <a:t> classrooms use Interactive Notebooks, C-Notes, etc. </a:t>
            </a:r>
          </a:p>
          <a:p>
            <a:pPr marL="171450" indent="-171450">
              <a:buFont typeface="Arial" panose="020B0604020202020204" pitchFamily="34" charset="0"/>
              <a:buChar char="•"/>
            </a:pPr>
            <a:endParaRPr lang="en-US" b="0" i="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33</a:t>
            </a:fld>
            <a:endParaRPr lang="en-US"/>
          </a:p>
        </p:txBody>
      </p:sp>
    </p:spTree>
    <p:extLst>
      <p:ext uri="{BB962C8B-B14F-4D97-AF65-F5344CB8AC3E}">
        <p14:creationId xmlns:p14="http://schemas.microsoft.com/office/powerpoint/2010/main" val="1324867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a:t>
            </a:r>
          </a:p>
          <a:p>
            <a:r>
              <a:rPr lang="en-US" dirty="0"/>
              <a:t>What does inclusion look like in the classroom? </a:t>
            </a:r>
          </a:p>
          <a:p>
            <a:r>
              <a:rPr lang="en-US" dirty="0"/>
              <a:t>How do you prepare a lesson that differentiates instruction?</a:t>
            </a:r>
          </a:p>
          <a:p>
            <a:r>
              <a:rPr lang="en-US" dirty="0"/>
              <a:t>What supports does the administration provided to assist in inclusion?</a:t>
            </a:r>
          </a:p>
          <a:p>
            <a:r>
              <a:rPr lang="en-US" dirty="0"/>
              <a:t>What supports does the special education staff provide to assist in inclusion?</a:t>
            </a:r>
          </a:p>
        </p:txBody>
      </p:sp>
      <p:sp>
        <p:nvSpPr>
          <p:cNvPr id="4" name="Slide Number Placeholder 3"/>
          <p:cNvSpPr>
            <a:spLocks noGrp="1"/>
          </p:cNvSpPr>
          <p:nvPr>
            <p:ph type="sldNum" sz="quarter" idx="5"/>
          </p:nvPr>
        </p:nvSpPr>
        <p:spPr/>
        <p:txBody>
          <a:bodyPr/>
          <a:lstStyle/>
          <a:p>
            <a:fld id="{71CD1C34-72C1-4C67-AAFF-0B8CE9936A77}" type="slidenum">
              <a:rPr lang="en-US" smtClean="0"/>
              <a:t>37</a:t>
            </a:fld>
            <a:endParaRPr lang="en-US"/>
          </a:p>
        </p:txBody>
      </p:sp>
    </p:spTree>
    <p:extLst>
      <p:ext uri="{BB962C8B-B14F-4D97-AF65-F5344CB8AC3E}">
        <p14:creationId xmlns:p14="http://schemas.microsoft.com/office/powerpoint/2010/main" val="203867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a:t>
            </a:r>
          </a:p>
          <a:p>
            <a:r>
              <a:rPr lang="en-US" dirty="0"/>
              <a:t>What does inclusion look like in the classroom? </a:t>
            </a:r>
          </a:p>
          <a:p>
            <a:r>
              <a:rPr lang="en-US" dirty="0"/>
              <a:t>How do you assist with the preparation of a lesson that differentiates instruction?</a:t>
            </a:r>
          </a:p>
          <a:p>
            <a:r>
              <a:rPr lang="en-US" dirty="0"/>
              <a:t>What supports does the administration provided to assist in inclusion?</a:t>
            </a:r>
          </a:p>
          <a:p>
            <a:r>
              <a:rPr lang="en-US" dirty="0"/>
              <a:t>What supports does the special education staff provide to assist in inclusion?</a:t>
            </a:r>
          </a:p>
        </p:txBody>
      </p:sp>
      <p:sp>
        <p:nvSpPr>
          <p:cNvPr id="4" name="Slide Number Placeholder 3"/>
          <p:cNvSpPr>
            <a:spLocks noGrp="1"/>
          </p:cNvSpPr>
          <p:nvPr>
            <p:ph type="sldNum" sz="quarter" idx="5"/>
          </p:nvPr>
        </p:nvSpPr>
        <p:spPr/>
        <p:txBody>
          <a:bodyPr/>
          <a:lstStyle/>
          <a:p>
            <a:fld id="{71CD1C34-72C1-4C67-AAFF-0B8CE9936A77}" type="slidenum">
              <a:rPr lang="en-US" smtClean="0"/>
              <a:t>38</a:t>
            </a:fld>
            <a:endParaRPr lang="en-US"/>
          </a:p>
        </p:txBody>
      </p:sp>
    </p:spTree>
    <p:extLst>
      <p:ext uri="{BB962C8B-B14F-4D97-AF65-F5344CB8AC3E}">
        <p14:creationId xmlns:p14="http://schemas.microsoft.com/office/powerpoint/2010/main" val="208373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get started in a few minutes. You</a:t>
            </a:r>
            <a:r>
              <a:rPr lang="en-US" baseline="0" dirty="0"/>
              <a:t> can test your audio in the bottom left hand corner of the menu.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3</a:t>
            </a:fld>
            <a:endParaRPr lang="en-US"/>
          </a:p>
        </p:txBody>
      </p:sp>
    </p:spTree>
    <p:extLst>
      <p:ext uri="{BB962C8B-B14F-4D97-AF65-F5344CB8AC3E}">
        <p14:creationId xmlns:p14="http://schemas.microsoft.com/office/powerpoint/2010/main" val="3656461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39</a:t>
            </a:fld>
            <a:endParaRPr lang="en-US"/>
          </a:p>
        </p:txBody>
      </p:sp>
    </p:spTree>
    <p:extLst>
      <p:ext uri="{BB962C8B-B14F-4D97-AF65-F5344CB8AC3E}">
        <p14:creationId xmlns:p14="http://schemas.microsoft.com/office/powerpoint/2010/main" val="893518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Customization</a:t>
            </a:r>
            <a:r>
              <a:rPr lang="en-US" dirty="0"/>
              <a:t>: Classes, supports, etc. have to be fluid in order to truly support students. This includes the master schedule which looks different every year in order to run what students need. </a:t>
            </a:r>
          </a:p>
          <a:p>
            <a:r>
              <a:rPr lang="en-US" dirty="0"/>
              <a:t>Rich</a:t>
            </a:r>
          </a:p>
        </p:txBody>
      </p:sp>
      <p:sp>
        <p:nvSpPr>
          <p:cNvPr id="4" name="Slide Number Placeholder 3"/>
          <p:cNvSpPr>
            <a:spLocks noGrp="1"/>
          </p:cNvSpPr>
          <p:nvPr>
            <p:ph type="sldNum" sz="quarter" idx="5"/>
          </p:nvPr>
        </p:nvSpPr>
        <p:spPr/>
        <p:txBody>
          <a:bodyPr/>
          <a:lstStyle/>
          <a:p>
            <a:fld id="{71CD1C34-72C1-4C67-AAFF-0B8CE9936A77}" type="slidenum">
              <a:rPr lang="en-US" smtClean="0"/>
              <a:t>41</a:t>
            </a:fld>
            <a:endParaRPr lang="en-US"/>
          </a:p>
        </p:txBody>
      </p:sp>
    </p:spTree>
    <p:extLst>
      <p:ext uri="{BB962C8B-B14F-4D97-AF65-F5344CB8AC3E}">
        <p14:creationId xmlns:p14="http://schemas.microsoft.com/office/powerpoint/2010/main" val="1368516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relationships</a:t>
            </a:r>
            <a:r>
              <a:rPr lang="en-US" baseline="0" dirty="0"/>
              <a:t> and connections </a:t>
            </a:r>
          </a:p>
          <a:p>
            <a:r>
              <a:rPr lang="en-US" baseline="0" dirty="0"/>
              <a:t>Create a growth mindset </a:t>
            </a:r>
          </a:p>
          <a:p>
            <a:r>
              <a:rPr lang="en-US" baseline="0" dirty="0"/>
              <a:t>Relevance rigor reflection</a:t>
            </a:r>
          </a:p>
          <a:p>
            <a:r>
              <a:rPr lang="en-US" dirty="0"/>
              <a:t>Meet</a:t>
            </a:r>
            <a:r>
              <a:rPr lang="en-US" baseline="0" dirty="0"/>
              <a:t> needs of each student </a:t>
            </a:r>
          </a:p>
          <a:p>
            <a:r>
              <a:rPr lang="en-US" baseline="0" dirty="0"/>
              <a:t>Caring teachers – have to care that each student makes it </a:t>
            </a:r>
          </a:p>
          <a:p>
            <a:r>
              <a:rPr lang="en-US" baseline="0" dirty="0"/>
              <a:t>2016 achievement index top 5% - it’s not about not failing it’s about high rigor </a:t>
            </a:r>
          </a:p>
          <a:p>
            <a:r>
              <a:rPr lang="en-US" baseline="0" dirty="0"/>
              <a:t>Lots of College in the High School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43</a:t>
            </a:fld>
            <a:endParaRPr lang="en-US"/>
          </a:p>
        </p:txBody>
      </p:sp>
    </p:spTree>
    <p:extLst>
      <p:ext uri="{BB962C8B-B14F-4D97-AF65-F5344CB8AC3E}">
        <p14:creationId xmlns:p14="http://schemas.microsoft.com/office/powerpoint/2010/main" val="3082000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329166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46</a:t>
            </a:fld>
            <a:endParaRPr lang="en-US"/>
          </a:p>
        </p:txBody>
      </p:sp>
    </p:spTree>
    <p:extLst>
      <p:ext uri="{BB962C8B-B14F-4D97-AF65-F5344CB8AC3E}">
        <p14:creationId xmlns:p14="http://schemas.microsoft.com/office/powerpoint/2010/main" val="479164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47</a:t>
            </a:fld>
            <a:endParaRPr lang="en-US"/>
          </a:p>
        </p:txBody>
      </p:sp>
    </p:spTree>
    <p:extLst>
      <p:ext uri="{BB962C8B-B14F-4D97-AF65-F5344CB8AC3E}">
        <p14:creationId xmlns:p14="http://schemas.microsoft.com/office/powerpoint/2010/main" val="1421573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What root causes did you find? How did you address those?</a:t>
            </a:r>
          </a:p>
          <a:p>
            <a:r>
              <a:rPr lang="en-US" dirty="0"/>
              <a:t>What were some Themes you found for why students were absent?(team, intervention, system) </a:t>
            </a:r>
          </a:p>
          <a:p>
            <a:endParaRPr lang="en-US" dirty="0"/>
          </a:p>
          <a:p>
            <a:r>
              <a:rPr lang="en-US" dirty="0"/>
              <a:t>Root cause – kids with Fs aren’t involved, they’re isolated</a:t>
            </a:r>
            <a:r>
              <a:rPr lang="en-US" baseline="0" dirty="0"/>
              <a:t>, mentor helps them with life too. The relationship helps them deal with their traumatic effects </a:t>
            </a:r>
          </a:p>
          <a:p>
            <a:endParaRPr lang="en-US" baseline="0" dirty="0"/>
          </a:p>
          <a:p>
            <a:r>
              <a:rPr lang="en-US" baseline="0" dirty="0"/>
              <a:t>RN/ 3 </a:t>
            </a:r>
            <a:r>
              <a:rPr lang="en-US" baseline="0" dirty="0" err="1"/>
              <a:t>visitng</a:t>
            </a:r>
            <a:r>
              <a:rPr lang="en-US" baseline="0" dirty="0"/>
              <a:t> counselors 1 day a week – seen right there at school </a:t>
            </a:r>
          </a:p>
          <a:p>
            <a:r>
              <a:rPr lang="en-US" baseline="0" dirty="0"/>
              <a:t>SAGE domestic violence agency comes once a week</a:t>
            </a:r>
          </a:p>
          <a:p>
            <a:r>
              <a:rPr lang="en-US" baseline="0" dirty="0"/>
              <a:t>Local agency 1 a week for mental health counseling </a:t>
            </a:r>
          </a:p>
          <a:p>
            <a:r>
              <a:rPr lang="en-US" baseline="0" dirty="0"/>
              <a:t>Drug alcohol counseling </a:t>
            </a:r>
          </a:p>
          <a:p>
            <a:endParaRPr lang="en-US" baseline="0" dirty="0"/>
          </a:p>
          <a:p>
            <a:r>
              <a:rPr lang="en-US" baseline="0" dirty="0"/>
              <a:t>School counselors setup a visiting office for them to use </a:t>
            </a:r>
          </a:p>
          <a:p>
            <a:endParaRPr lang="en-US" baseline="0" dirty="0"/>
          </a:p>
          <a:p>
            <a:r>
              <a:rPr lang="en-US" baseline="0" dirty="0"/>
              <a:t>1</a:t>
            </a:r>
            <a:r>
              <a:rPr lang="en-US" baseline="30000" dirty="0"/>
              <a:t>st</a:t>
            </a:r>
            <a:r>
              <a:rPr lang="en-US" baseline="0" dirty="0"/>
              <a:t> period freshmen rotate classes health, food/nutrition, comp programming (TEALS), intro to technology wood class CTE gives them a well rounded education and gives them a hands on success rate – high engagement in a block (85 minute period) </a:t>
            </a:r>
          </a:p>
          <a:p>
            <a:r>
              <a:rPr lang="en-US" baseline="0" dirty="0"/>
              <a:t>Absenteeism? Well below the state average in district. 3% lower than the state 2015-2016 </a:t>
            </a:r>
          </a:p>
          <a:p>
            <a:r>
              <a:rPr lang="en-US" baseline="0" dirty="0"/>
              <a:t>Get student services department. No punishment, family community liaisons do home visits, get away from punishment. Spanish speaking. Resource officer goes to pick up kids we think are AWOL </a:t>
            </a:r>
          </a:p>
          <a:p>
            <a:endParaRPr lang="en-US" baseline="0" dirty="0"/>
          </a:p>
          <a:p>
            <a:r>
              <a:rPr lang="en-US" baseline="0" dirty="0"/>
              <a:t>Let out 5 early for lunch – kids with fewest </a:t>
            </a:r>
            <a:r>
              <a:rPr lang="en-US" baseline="0" dirty="0" err="1"/>
              <a:t>tardies</a:t>
            </a:r>
            <a:endParaRPr lang="en-US" baseline="0" dirty="0"/>
          </a:p>
          <a:p>
            <a:r>
              <a:rPr lang="en-US" baseline="0" dirty="0"/>
              <a:t>Ice cream social for them in advisory classes </a:t>
            </a:r>
          </a:p>
          <a:p>
            <a:r>
              <a:rPr lang="en-US" baseline="0" dirty="0"/>
              <a:t>Attendance takes a team effort </a:t>
            </a:r>
          </a:p>
        </p:txBody>
      </p:sp>
      <p:sp>
        <p:nvSpPr>
          <p:cNvPr id="4" name="Slide Number Placeholder 3"/>
          <p:cNvSpPr>
            <a:spLocks noGrp="1"/>
          </p:cNvSpPr>
          <p:nvPr>
            <p:ph type="sldNum" sz="quarter" idx="10"/>
          </p:nvPr>
        </p:nvSpPr>
        <p:spPr/>
        <p:txBody>
          <a:bodyPr/>
          <a:lstStyle/>
          <a:p>
            <a:fld id="{E881032E-8435-4810-B872-D429860A9133}" type="slidenum">
              <a:rPr lang="en-US" smtClean="0"/>
              <a:t>49</a:t>
            </a:fld>
            <a:endParaRPr lang="en-US"/>
          </a:p>
        </p:txBody>
      </p:sp>
    </p:spTree>
    <p:extLst>
      <p:ext uri="{BB962C8B-B14F-4D97-AF65-F5344CB8AC3E}">
        <p14:creationId xmlns:p14="http://schemas.microsoft.com/office/powerpoint/2010/main" val="211789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50</a:t>
            </a:fld>
            <a:endParaRPr lang="en-US"/>
          </a:p>
        </p:txBody>
      </p:sp>
    </p:spTree>
    <p:extLst>
      <p:ext uri="{BB962C8B-B14F-4D97-AF65-F5344CB8AC3E}">
        <p14:creationId xmlns:p14="http://schemas.microsoft.com/office/powerpoint/2010/main" val="3874048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51</a:t>
            </a:fld>
            <a:endParaRPr lang="en-US"/>
          </a:p>
        </p:txBody>
      </p:sp>
    </p:spTree>
    <p:extLst>
      <p:ext uri="{BB962C8B-B14F-4D97-AF65-F5344CB8AC3E}">
        <p14:creationId xmlns:p14="http://schemas.microsoft.com/office/powerpoint/2010/main" val="3621564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relationships</a:t>
            </a:r>
            <a:r>
              <a:rPr lang="en-US" baseline="0" dirty="0"/>
              <a:t> and connections </a:t>
            </a:r>
          </a:p>
          <a:p>
            <a:r>
              <a:rPr lang="en-US" baseline="0" dirty="0"/>
              <a:t>Create a growth mindset </a:t>
            </a:r>
          </a:p>
          <a:p>
            <a:r>
              <a:rPr lang="en-US" baseline="0" dirty="0"/>
              <a:t>Relevance rigor reflection</a:t>
            </a:r>
          </a:p>
          <a:p>
            <a:r>
              <a:rPr lang="en-US" dirty="0"/>
              <a:t>Meet</a:t>
            </a:r>
            <a:r>
              <a:rPr lang="en-US" baseline="0" dirty="0"/>
              <a:t> needs of each student </a:t>
            </a:r>
          </a:p>
          <a:p>
            <a:r>
              <a:rPr lang="en-US" baseline="0" dirty="0"/>
              <a:t>Caring teachers – have to care that each student makes it </a:t>
            </a:r>
          </a:p>
          <a:p>
            <a:r>
              <a:rPr lang="en-US" baseline="0" dirty="0"/>
              <a:t>2016 achievement index top 5% - it’s not about not failing it’s about high rigor </a:t>
            </a:r>
          </a:p>
          <a:p>
            <a:r>
              <a:rPr lang="en-US" baseline="0" dirty="0"/>
              <a:t>Lots of College in the High School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52</a:t>
            </a:fld>
            <a:endParaRPr lang="en-US"/>
          </a:p>
        </p:txBody>
      </p:sp>
    </p:spTree>
    <p:extLst>
      <p:ext uri="{BB962C8B-B14F-4D97-AF65-F5344CB8AC3E}">
        <p14:creationId xmlns:p14="http://schemas.microsoft.com/office/powerpoint/2010/main" val="423443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sharing comments and ideas in the chat. </a:t>
            </a:r>
          </a:p>
          <a:p>
            <a:endParaRPr lang="en-US" dirty="0"/>
          </a:p>
          <a:p>
            <a:r>
              <a:rPr lang="en-US" dirty="0"/>
              <a:t>If you’d like our presenters</a:t>
            </a:r>
            <a:r>
              <a:rPr lang="en-US" baseline="0" dirty="0"/>
              <a:t> to answer a question, please use the Q&amp;A instead. </a:t>
            </a:r>
          </a:p>
          <a:p>
            <a:endParaRPr lang="en-US" baseline="0" dirty="0"/>
          </a:p>
          <a:p>
            <a:r>
              <a:rPr lang="en-US" baseline="0" dirty="0"/>
              <a:t>Our slides are available on the GATE Equity Webinar page now if you would like a copy. </a:t>
            </a:r>
          </a:p>
          <a:p>
            <a:endParaRPr lang="en-US" baseline="0" dirty="0"/>
          </a:p>
          <a:p>
            <a:r>
              <a:rPr lang="en-US" baseline="0" dirty="0"/>
              <a:t>We do record our webinars and they’re also on our page in the archive section. The recording from today should be available by the end of the month.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4</a:t>
            </a:fld>
            <a:endParaRPr lang="en-US"/>
          </a:p>
        </p:txBody>
      </p:sp>
    </p:spTree>
    <p:extLst>
      <p:ext uri="{BB962C8B-B14F-4D97-AF65-F5344CB8AC3E}">
        <p14:creationId xmlns:p14="http://schemas.microsoft.com/office/powerpoint/2010/main" val="2123501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get more information from our audience about our</a:t>
            </a:r>
            <a:r>
              <a:rPr lang="en-US" baseline="0" dirty="0"/>
              <a:t> webinars, so we’re going to try something new this month and run our evaluation as a poll. </a:t>
            </a:r>
          </a:p>
          <a:p>
            <a:endParaRPr lang="en-US" baseline="0" dirty="0"/>
          </a:p>
          <a:p>
            <a:r>
              <a:rPr lang="en-US" baseline="0" dirty="0"/>
              <a:t>Thank you for letting us know what you think! If something comes to you later, you also always have the option to share your thoughts through our web evaluation, which is linked on our webinar reminders. </a:t>
            </a:r>
          </a:p>
        </p:txBody>
      </p:sp>
      <p:sp>
        <p:nvSpPr>
          <p:cNvPr id="4" name="Slide Number Placeholder 3"/>
          <p:cNvSpPr>
            <a:spLocks noGrp="1"/>
          </p:cNvSpPr>
          <p:nvPr>
            <p:ph type="sldNum" sz="quarter" idx="10"/>
          </p:nvPr>
        </p:nvSpPr>
        <p:spPr/>
        <p:txBody>
          <a:bodyPr/>
          <a:lstStyle/>
          <a:p>
            <a:fld id="{E881032E-8435-4810-B872-D429860A9133}" type="slidenum">
              <a:rPr lang="en-US" smtClean="0"/>
              <a:t>54</a:t>
            </a:fld>
            <a:endParaRPr lang="en-US"/>
          </a:p>
        </p:txBody>
      </p:sp>
    </p:spTree>
    <p:extLst>
      <p:ext uri="{BB962C8B-B14F-4D97-AF65-F5344CB8AC3E}">
        <p14:creationId xmlns:p14="http://schemas.microsoft.com/office/powerpoint/2010/main" val="3165640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1032E-8435-4810-B872-D429860A9133}" type="slidenum">
              <a:rPr lang="en-US" smtClean="0"/>
              <a:t>55</a:t>
            </a:fld>
            <a:endParaRPr lang="en-US"/>
          </a:p>
        </p:txBody>
      </p:sp>
    </p:spTree>
    <p:extLst>
      <p:ext uri="{BB962C8B-B14F-4D97-AF65-F5344CB8AC3E}">
        <p14:creationId xmlns:p14="http://schemas.microsoft.com/office/powerpoint/2010/main" val="3028803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joined today</a:t>
            </a:r>
            <a:r>
              <a:rPr lang="en-US" baseline="0" dirty="0"/>
              <a:t> by Veronica Gallardo, OSPI’s Director of Migrant and Bilingual Services. </a:t>
            </a:r>
          </a:p>
          <a:p>
            <a:endParaRPr lang="en-US" baseline="0" dirty="0"/>
          </a:p>
          <a:p>
            <a:pPr defTabSz="931774">
              <a:defRPr/>
            </a:pPr>
            <a:r>
              <a:rPr lang="en-US" dirty="0"/>
              <a:t>And she’s brought with her ESD 105’s …</a:t>
            </a:r>
          </a:p>
          <a:p>
            <a:pPr defTabSz="931774">
              <a:defRPr/>
            </a:pPr>
            <a:endParaRPr lang="en-US" dirty="0"/>
          </a:p>
          <a:p>
            <a:pPr defTabSz="931774">
              <a:defRPr/>
            </a:pPr>
            <a:r>
              <a:rPr lang="en-US" dirty="0"/>
              <a:t>Thanks</a:t>
            </a:r>
            <a:r>
              <a:rPr lang="en-US" baseline="0" dirty="0"/>
              <a:t> for all the work you’ve done to share your experiences with our audience!</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753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resource we’ve developed is a green button. We want you to be able to contact a real live person to help answer any questions you have. If you want to learn more, connect to a program or get some fresh ideas, we are here for you! Just click on the button and an OSSI staffer will help you get whatever you need.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58</a:t>
            </a:fld>
            <a:endParaRPr lang="en-US"/>
          </a:p>
        </p:txBody>
      </p:sp>
    </p:spTree>
    <p:extLst>
      <p:ext uri="{BB962C8B-B14F-4D97-AF65-F5344CB8AC3E}">
        <p14:creationId xmlns:p14="http://schemas.microsoft.com/office/powerpoint/2010/main" val="1432798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60</a:t>
            </a:fld>
            <a:endParaRPr lang="en-US"/>
          </a:p>
        </p:txBody>
      </p:sp>
    </p:spTree>
    <p:extLst>
      <p:ext uri="{BB962C8B-B14F-4D97-AF65-F5344CB8AC3E}">
        <p14:creationId xmlns:p14="http://schemas.microsoft.com/office/powerpoint/2010/main" val="2580732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today, we want to encourage you to take a moment</a:t>
            </a:r>
            <a:r>
              <a:rPr lang="en-US" baseline="0" dirty="0"/>
              <a:t> to reflect on the webinar and discuss these questions. You can use the chat, the people around you, or just jot down some thoughts on a sticky note. </a:t>
            </a:r>
          </a:p>
          <a:p>
            <a:endParaRPr lang="en-US" baseline="0" dirty="0"/>
          </a:p>
          <a:p>
            <a:r>
              <a:rPr lang="en-US" baseline="0" dirty="0"/>
              <a:t>What were the big ideas for you? </a:t>
            </a:r>
          </a:p>
          <a:p>
            <a:r>
              <a:rPr lang="en-US" baseline="0" dirty="0"/>
              <a:t>What are your next leadership moves?</a:t>
            </a:r>
          </a:p>
          <a:p>
            <a:r>
              <a:rPr lang="en-US" baseline="0" dirty="0"/>
              <a:t>What did you value?</a:t>
            </a:r>
          </a:p>
          <a:p>
            <a:r>
              <a:rPr lang="en-US" baseline="0" dirty="0"/>
              <a:t>What questions are you still wondering about?</a:t>
            </a:r>
          </a:p>
          <a:p>
            <a:endParaRPr lang="en-US" baseline="0" dirty="0"/>
          </a:p>
          <a:p>
            <a:r>
              <a:rPr lang="en-US" baseline="0" dirty="0"/>
              <a:t>We’ll be here to answer questions for a little while, so take advantage of the opportunity to talk to our presenters with the Q&amp;A. Thank you for joining us for GATE Equity Webinar. </a:t>
            </a:r>
          </a:p>
          <a:p>
            <a:endParaRPr lang="en-US" baseline="0" dirty="0"/>
          </a:p>
          <a:p>
            <a:r>
              <a:rPr lang="en-US" baseline="0" dirty="0"/>
              <a:t>We’ll see you next month as we explore social emotional learning!</a:t>
            </a:r>
          </a:p>
          <a:p>
            <a:endParaRPr lang="en-US" baseline="0" dirty="0"/>
          </a:p>
          <a:p>
            <a:r>
              <a:rPr lang="en-US" baseline="0" dirty="0"/>
              <a:t>&lt;mute&gt;</a:t>
            </a:r>
            <a:endParaRPr lang="en-US" dirty="0"/>
          </a:p>
        </p:txBody>
      </p:sp>
      <p:sp>
        <p:nvSpPr>
          <p:cNvPr id="4" name="Slide Number Placeholder 3"/>
          <p:cNvSpPr>
            <a:spLocks noGrp="1"/>
          </p:cNvSpPr>
          <p:nvPr>
            <p:ph type="sldNum" sz="quarter" idx="10"/>
          </p:nvPr>
        </p:nvSpPr>
        <p:spPr/>
        <p:txBody>
          <a:bodyPr/>
          <a:lstStyle/>
          <a:p>
            <a:pPr defTabSz="931774">
              <a:defRPr/>
            </a:pPr>
            <a:fld id="{E881032E-8435-4810-B872-D429860A9133}" type="slidenum">
              <a:rPr lang="en-US">
                <a:solidFill>
                  <a:prstClr val="black"/>
                </a:solidFill>
                <a:latin typeface="Calibri" panose="020F0502020204030204"/>
              </a:rPr>
              <a:pPr defTabSz="931774">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3501266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go through the webinar, please keep this webinar etiquette in mind. </a:t>
            </a:r>
          </a:p>
          <a:p>
            <a:r>
              <a:rPr lang="en-US" baseline="0" dirty="0"/>
              <a:t>We encourage a growth mindset, where you are open to thinking about new ideas and willing to push yourself to grow. </a:t>
            </a:r>
          </a:p>
          <a:p>
            <a:r>
              <a:rPr lang="en-US" baseline="0" dirty="0"/>
              <a:t>As with any professional development you’ll get out of it what you put into it. So thank you for staying present, focused, and positive!</a:t>
            </a:r>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3792584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a:t>
            </a:r>
            <a:r>
              <a:rPr lang="en-US" baseline="0" dirty="0"/>
              <a:t> us for th</a:t>
            </a:r>
            <a:r>
              <a:rPr lang="en-US" dirty="0"/>
              <a:t>e March</a:t>
            </a:r>
            <a:r>
              <a:rPr lang="en-US" baseline="0" dirty="0"/>
              <a:t> GATE Equity Webinar! </a:t>
            </a:r>
          </a:p>
          <a:p>
            <a:endParaRPr lang="en-US" baseline="0" dirty="0"/>
          </a:p>
          <a:p>
            <a:r>
              <a:rPr lang="en-US" baseline="0" dirty="0"/>
              <a:t>I’m Kefi Andersen, OSPI Graduation Equity Program Supervisor.  </a:t>
            </a:r>
          </a:p>
          <a:p>
            <a:r>
              <a:rPr lang="en-US" baseline="0" dirty="0"/>
              <a:t>Today’s topic is </a:t>
            </a:r>
            <a:r>
              <a:rPr lang="en-US" dirty="0"/>
              <a:t>Students with Disabilities: Implementing &amp; Sustaining Inclusionary Practices</a:t>
            </a:r>
            <a:endParaRPr lang="en-US" baseline="0" dirty="0"/>
          </a:p>
          <a:p>
            <a:endParaRPr lang="en-US" baseline="0" dirty="0"/>
          </a:p>
          <a:p>
            <a:r>
              <a:rPr lang="en-US" baseline="0" dirty="0"/>
              <a:t>We chose this topic because as a state we’ve noticed that many of our students with disabilities are not in the least restrictive environment and we want to help them experience inclusionary practices. </a:t>
            </a:r>
          </a:p>
          <a:p>
            <a:pPr defTabSz="931774">
              <a:defRPr/>
            </a:pPr>
            <a:endParaRPr lang="en-US" dirty="0"/>
          </a:p>
          <a:p>
            <a:pPr defTabSz="931774">
              <a:defRPr/>
            </a:pPr>
            <a:r>
              <a:rPr lang="en-US" dirty="0"/>
              <a:t>Least Restrictive Environment (LRE) is determined by the IEP team. Each school can check the percentage of time students are in their least restrictive environment. ​ </a:t>
            </a:r>
          </a:p>
          <a:p>
            <a:endParaRPr lang="en-US" baseline="0" dirty="0"/>
          </a:p>
          <a:p>
            <a:r>
              <a:rPr lang="en-US" dirty="0"/>
              <a:t>One of the defining principles of special education law is that students with disabilities should be included in the general education program and with nondisabled peers to the maximum extent possible, </a:t>
            </a:r>
          </a:p>
          <a:p>
            <a:endParaRPr lang="en-US" dirty="0"/>
          </a:p>
          <a:p>
            <a:r>
              <a:rPr lang="en-US" dirty="0"/>
              <a:t>and that removal from the general education environment only occurs if the nature or severity of the disability is such that education in the general education classes with the use of supplementary aides and services cannot be achieved satisfactorily. </a:t>
            </a:r>
          </a:p>
          <a:p>
            <a:endParaRPr lang="en-US" dirty="0"/>
          </a:p>
          <a:p>
            <a:r>
              <a:rPr lang="en-US" dirty="0"/>
              <a:t>Least Restrictive Environment (LRE) is determined by the IEP team.​​ </a:t>
            </a:r>
          </a:p>
          <a:p>
            <a:endParaRPr lang="en-US" dirty="0"/>
          </a:p>
          <a:p>
            <a:r>
              <a:rPr lang="en-US" dirty="0"/>
              <a:t>Our hope is that by educational leaders will take a look at how many students are experiencing least restrictive environment and consider some of the inclusive practices we’re introducing today.</a:t>
            </a:r>
          </a:p>
          <a:p>
            <a:endParaRPr lang="en-US" dirty="0"/>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6</a:t>
            </a:fld>
            <a:endParaRPr lang="en-US"/>
          </a:p>
        </p:txBody>
      </p:sp>
    </p:spTree>
    <p:extLst>
      <p:ext uri="{BB962C8B-B14F-4D97-AF65-F5344CB8AC3E}">
        <p14:creationId xmlns:p14="http://schemas.microsoft.com/office/powerpoint/2010/main" val="344416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We’d love to see our</a:t>
            </a:r>
            <a:r>
              <a:rPr lang="en-US" baseline="0" dirty="0"/>
              <a:t> listeners get clock hours for joining us, so if you are planning to watch both webinars live today you can use this link in the chat to get into </a:t>
            </a:r>
            <a:r>
              <a:rPr lang="en-US" baseline="0" dirty="0" err="1"/>
              <a:t>PDEnroller</a:t>
            </a:r>
            <a:r>
              <a:rPr lang="en-US" baseline="0" dirty="0"/>
              <a:t> and collect your hours. </a:t>
            </a:r>
          </a:p>
          <a:p>
            <a:pPr defTabSz="949478">
              <a:defRPr/>
            </a:pPr>
            <a:endParaRPr lang="en-US" baseline="0" dirty="0"/>
          </a:p>
          <a:p>
            <a:r>
              <a:rPr lang="en-US" baseline="0" dirty="0"/>
              <a:t>This month’s pre-reading assignment was to complete the </a:t>
            </a:r>
            <a:r>
              <a:rPr lang="en-US" sz="1200" kern="1200" dirty="0">
                <a:solidFill>
                  <a:schemeClr val="tx1"/>
                </a:solidFill>
                <a:effectLst/>
                <a:latin typeface="+mn-lt"/>
                <a:ea typeface="+mn-ea"/>
                <a:cs typeface="+mn-cs"/>
              </a:rPr>
              <a:t>Self-Assessment for Creating Safe and Inclusive Schools: </a:t>
            </a:r>
            <a:r>
              <a:rPr lang="en-US" sz="1200" u="sng" kern="1200" dirty="0">
                <a:solidFill>
                  <a:schemeClr val="tx1"/>
                </a:solidFill>
                <a:effectLst/>
                <a:latin typeface="+mn-lt"/>
                <a:ea typeface="+mn-ea"/>
                <a:cs typeface="+mn-cs"/>
                <a:hlinkClick r:id="rId3"/>
              </a:rPr>
              <a:t>https://greatlakesequity.org/sites/default/files/201501011128_equity_tool.pdf</a:t>
            </a:r>
            <a:endParaRPr lang="en-US" sz="1200" kern="1200" dirty="0">
              <a:solidFill>
                <a:schemeClr val="tx1"/>
              </a:solidFill>
              <a:effectLst/>
              <a:latin typeface="+mn-lt"/>
              <a:ea typeface="+mn-ea"/>
              <a:cs typeface="+mn-cs"/>
            </a:endParaRPr>
          </a:p>
          <a:p>
            <a:pPr defTabSz="949478">
              <a:defRPr/>
            </a:pPr>
            <a:endParaRPr lang="en-US" baseline="0" dirty="0"/>
          </a:p>
          <a:p>
            <a:pPr defTabSz="949478">
              <a:defRPr/>
            </a:pPr>
            <a:r>
              <a:rPr lang="en-US" baseline="0" dirty="0"/>
              <a:t>  If you’ve done that, and registered with </a:t>
            </a:r>
            <a:r>
              <a:rPr lang="en-US" baseline="0" dirty="0" err="1"/>
              <a:t>PDEnroller</a:t>
            </a:r>
            <a:r>
              <a:rPr lang="en-US" baseline="0" dirty="0"/>
              <a:t>, all you have left to do is complete the </a:t>
            </a:r>
            <a:r>
              <a:rPr lang="en-US" baseline="0" dirty="0" err="1"/>
              <a:t>PDEnroller</a:t>
            </a:r>
            <a:r>
              <a:rPr lang="en-US" baseline="0" dirty="0"/>
              <a:t> evaluation, print, sign, and send back to Ronnie Larson. </a:t>
            </a:r>
          </a:p>
          <a:p>
            <a:pPr defTabSz="949478">
              <a:defRPr/>
            </a:pPr>
            <a:endParaRPr lang="en-US" baseline="0" dirty="0"/>
          </a:p>
          <a:p>
            <a:pPr defTabSz="949478">
              <a:defRPr/>
            </a:pPr>
            <a:r>
              <a:rPr lang="en-US" baseline="0" dirty="0"/>
              <a:t>We assigned this because___________</a:t>
            </a:r>
          </a:p>
          <a:p>
            <a:pPr defTabSz="949478">
              <a:defRPr/>
            </a:pPr>
            <a:endParaRPr lang="en-US" baseline="0" dirty="0"/>
          </a:p>
          <a:p>
            <a:pPr defTabSz="949478">
              <a:defRPr/>
            </a:pPr>
            <a:r>
              <a:rPr lang="en-US" baseline="0" dirty="0"/>
              <a:t>We should have a confirmation to you by early next week. </a:t>
            </a:r>
          </a:p>
          <a:p>
            <a:pPr defTabSz="949478">
              <a:defRPr/>
            </a:pPr>
            <a:endParaRPr lang="en-US" baseline="0" dirty="0"/>
          </a:p>
          <a:p>
            <a:pPr defTabSz="949478">
              <a:defRPr/>
            </a:pPr>
            <a:r>
              <a:rPr lang="en-US" baseline="0" dirty="0"/>
              <a:t>We hope you can take advantage of this free offering!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7</a:t>
            </a:fld>
            <a:endParaRPr lang="en-US"/>
          </a:p>
        </p:txBody>
      </p:sp>
    </p:spTree>
    <p:extLst>
      <p:ext uri="{BB962C8B-B14F-4D97-AF65-F5344CB8AC3E}">
        <p14:creationId xmlns:p14="http://schemas.microsoft.com/office/powerpoint/2010/main" val="214533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OSPI</a:t>
            </a:r>
            <a:r>
              <a:rPr lang="en-US" baseline="0" dirty="0"/>
              <a:t> has developed an Equity Statement that we think helps frame our webinars. We believe each student family and community possesses strengths and cultural knowledge that benefit their peers, educators and schools. </a:t>
            </a:r>
          </a:p>
          <a:p>
            <a:endParaRPr lang="en-US" baseline="0" dirty="0"/>
          </a:p>
          <a:p>
            <a:r>
              <a:rPr lang="en-US" baseline="0" dirty="0"/>
              <a:t>In our leadership role, we examine the ways current policies and practices result in disparate outcomes for our students and work to intentionally consider historical contexts, ways to partner in decision making, and ways to dismantle systemic barriers so that the students in our schools can access instruction and support in our schools. </a:t>
            </a:r>
          </a:p>
        </p:txBody>
      </p:sp>
      <p:sp>
        <p:nvSpPr>
          <p:cNvPr id="4" name="Slide Number Placeholder 3"/>
          <p:cNvSpPr>
            <a:spLocks noGrp="1"/>
          </p:cNvSpPr>
          <p:nvPr>
            <p:ph type="sldNum" sz="quarter" idx="10"/>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1848317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webinar is brought</a:t>
            </a:r>
            <a:r>
              <a:rPr lang="en-US" baseline="0" dirty="0"/>
              <a:t> to you through the Office of System and School Improvement.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10</a:t>
            </a:fld>
            <a:endParaRPr lang="en-US"/>
          </a:p>
        </p:txBody>
      </p:sp>
    </p:spTree>
    <p:extLst>
      <p:ext uri="{BB962C8B-B14F-4D97-AF65-F5344CB8AC3E}">
        <p14:creationId xmlns:p14="http://schemas.microsoft.com/office/powerpoint/2010/main" val="3603291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40381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02203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219121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dirty="0"/>
          </a:p>
        </p:txBody>
      </p:sp>
    </p:spTree>
    <p:extLst>
      <p:ext uri="{BB962C8B-B14F-4D97-AF65-F5344CB8AC3E}">
        <p14:creationId xmlns:p14="http://schemas.microsoft.com/office/powerpoint/2010/main" val="1203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606709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dirty="0"/>
              <a:t>Creative Commons</a:t>
            </a:r>
          </a:p>
        </p:txBody>
      </p:sp>
    </p:spTree>
    <p:extLst>
      <p:ext uri="{BB962C8B-B14F-4D97-AF65-F5344CB8AC3E}">
        <p14:creationId xmlns:p14="http://schemas.microsoft.com/office/powerpoint/2010/main" val="1583653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294511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350821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88752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13491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January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 Special Education</a:t>
            </a:r>
            <a:endParaRPr lang="en-US" dirty="0"/>
          </a:p>
        </p:txBody>
      </p:sp>
      <p:sp>
        <p:nvSpPr>
          <p:cNvPr id="5" name="Rectangle 4"/>
          <p:cNvSpPr/>
          <p:nvPr userDrawn="1"/>
        </p:nvSpPr>
        <p:spPr>
          <a:xfrm>
            <a:off x="0" y="0"/>
            <a:ext cx="12192000" cy="3564330"/>
          </a:xfrm>
          <a:prstGeom prst="rect">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094" y="5954026"/>
            <a:ext cx="4136399" cy="692058"/>
          </a:xfrm>
          <a:prstGeom prst="rect">
            <a:avLst/>
          </a:prstGeom>
        </p:spPr>
      </p:pic>
    </p:spTree>
    <p:extLst>
      <p:ext uri="{BB962C8B-B14F-4D97-AF65-F5344CB8AC3E}">
        <p14:creationId xmlns:p14="http://schemas.microsoft.com/office/powerpoint/2010/main" val="1719338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9" name="TextBox 8"/>
          <p:cNvSpPr txBox="1"/>
          <p:nvPr userDrawn="1"/>
        </p:nvSpPr>
        <p:spPr>
          <a:xfrm>
            <a:off x="666159" y="570625"/>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5047090" y="570625"/>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666159" y="179475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5069836" y="1757078"/>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666159" y="3859189"/>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January 2020 |</a:t>
            </a:r>
            <a:endParaRPr lang="en-US" dirty="0"/>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 Special Education</a:t>
            </a:r>
            <a:endParaRPr lang="en-US" dirty="0"/>
          </a:p>
        </p:txBody>
      </p:sp>
      <p:pic>
        <p:nvPicPr>
          <p:cNvPr id="21" name="Picture 20"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510509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7"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January 2020 |</a:t>
            </a:r>
            <a:endParaRPr lang="en-US" dirty="0"/>
          </a:p>
        </p:txBody>
      </p:sp>
      <p:sp>
        <p:nvSpPr>
          <p:cNvPr id="13"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4"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 Special Education</a:t>
            </a:r>
            <a:endParaRPr lang="en-US" dirty="0"/>
          </a:p>
        </p:txBody>
      </p:sp>
      <p:pic>
        <p:nvPicPr>
          <p:cNvPr id="8" name="Picture 7"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
        <p:nvSpPr>
          <p:cNvPr id="9" name="TextBox 8"/>
          <p:cNvSpPr txBox="1"/>
          <p:nvPr userDrawn="1"/>
        </p:nvSpPr>
        <p:spPr>
          <a:xfrm>
            <a:off x="506104" y="637678"/>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5072417" y="637678"/>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t>
            </a:r>
            <a:r>
              <a:rPr lang="en-US" sz="1800" b="0" i="0" kern="1200" dirty="0">
                <a:solidFill>
                  <a:srgbClr val="FF0000"/>
                </a:solidFill>
                <a:effectLst/>
                <a:latin typeface="Segoe UI" panose="020B0502040204020203" pitchFamily="34" charset="0"/>
                <a:ea typeface="+mn-ea"/>
                <a:cs typeface="Segoe UI" panose="020B0502040204020203" pitchFamily="34" charset="0"/>
              </a:rPr>
              <a:t>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3446397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6165408"/>
            <a:ext cx="12192000" cy="685800"/>
          </a:xfrm>
          <a:prstGeom prst="rect">
            <a:avLst/>
          </a:prstGeom>
          <a:solidFill>
            <a:srgbClr val="FFF3CD"/>
          </a:solidFill>
          <a:ln>
            <a:solidFill>
              <a:srgbClr val="FFC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521" y="6252635"/>
            <a:ext cx="2737153" cy="457951"/>
          </a:xfrm>
          <a:prstGeom prst="rect">
            <a:avLst/>
          </a:prstGeom>
        </p:spPr>
      </p:pic>
      <p:sp>
        <p:nvSpPr>
          <p:cNvPr id="14" name="Date Placeholder 3"/>
          <p:cNvSpPr>
            <a:spLocks noGrp="1"/>
          </p:cNvSpPr>
          <p:nvPr>
            <p:ph type="dt" sz="half" idx="11"/>
          </p:nvPr>
        </p:nvSpPr>
        <p:spPr>
          <a:xfrm>
            <a:off x="9709640" y="6304790"/>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defRPr/>
            </a:pPr>
            <a:r>
              <a:rPr lang="en-US"/>
              <a:t>January 2020 |</a:t>
            </a:r>
            <a:endParaRPr lang="en-US" dirty="0"/>
          </a:p>
        </p:txBody>
      </p:sp>
      <p:sp>
        <p:nvSpPr>
          <p:cNvPr id="15" name="Slide Number Placeholder 4"/>
          <p:cNvSpPr>
            <a:spLocks noGrp="1"/>
          </p:cNvSpPr>
          <p:nvPr>
            <p:ph type="sldNum" sz="quarter" idx="4"/>
          </p:nvPr>
        </p:nvSpPr>
        <p:spPr>
          <a:xfrm>
            <a:off x="11321946" y="6308099"/>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046567" y="6299047"/>
            <a:ext cx="5817555" cy="365125"/>
          </a:xfrm>
          <a:prstGeom prst="rect">
            <a:avLst/>
          </a:prstGeom>
        </p:spPr>
        <p:txBody>
          <a:bodyPr vert="horz" lIns="91440" tIns="45720" rIns="91440" bIns="45720" rtlCol="0" anchor="ctr"/>
          <a:lstStyle>
            <a:lvl1pPr algn="ctr">
              <a:defRPr sz="1600">
                <a:solidFill>
                  <a:srgbClr val="40403D"/>
                </a:solidFill>
              </a:defRPr>
            </a:lvl1pPr>
          </a:lstStyle>
          <a:p>
            <a:pPr algn="l">
              <a:defRPr/>
            </a:pPr>
            <a:r>
              <a:rPr lang="en-US" dirty="0"/>
              <a:t>| Special Education</a:t>
            </a:r>
          </a:p>
        </p:txBody>
      </p:sp>
      <p:sp>
        <p:nvSpPr>
          <p:cNvPr id="5" name="Rectangle 4"/>
          <p:cNvSpPr/>
          <p:nvPr userDrawn="1"/>
        </p:nvSpPr>
        <p:spPr>
          <a:xfrm>
            <a:off x="63374" y="81481"/>
            <a:ext cx="12050163" cy="6708618"/>
          </a:xfrm>
          <a:prstGeom prst="rect">
            <a:avLst/>
          </a:prstGeom>
          <a:noFill/>
          <a:ln w="28575">
            <a:solidFill>
              <a:srgbClr val="FFC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971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January 2020 |</a:t>
            </a:r>
            <a:endParaRPr lang="en-US" dirty="0"/>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 Special Education</a:t>
            </a:r>
            <a:endParaRPr lang="en-US" dirty="0"/>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Facebook Ic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title="Website Ic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title="LinkedIn Ic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title="Medium Ico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title="Twitter Icon"/>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title="YouTube Icon"/>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2415985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9" name="TextBox 8">
            <a:extLst>
              <a:ext uri="{FF2B5EF4-FFF2-40B4-BE49-F238E27FC236}">
                <a16:creationId xmlns:a16="http://schemas.microsoft.com/office/drawing/2014/main" id="{FBF7FD54-69B1-F147-9B2B-1E9F4A800D2E}"/>
              </a:ext>
            </a:extLst>
          </p:cNvPr>
          <p:cNvSpPr txBox="1"/>
          <p:nvPr userDrawn="1"/>
        </p:nvSpPr>
        <p:spPr>
          <a:xfrm>
            <a:off x="10178041" y="6321973"/>
            <a:ext cx="1885582"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November 7, 2019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93942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467690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6165408"/>
            <a:ext cx="12192000" cy="685800"/>
          </a:xfrm>
          <a:prstGeom prst="rect">
            <a:avLst/>
          </a:prstGeom>
          <a:solidFill>
            <a:srgbClr val="FFF3CD"/>
          </a:solidFill>
          <a:ln>
            <a:solidFill>
              <a:srgbClr val="FFC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521" y="6252635"/>
            <a:ext cx="2737153" cy="457951"/>
          </a:xfrm>
          <a:prstGeom prst="rect">
            <a:avLst/>
          </a:prstGeom>
        </p:spPr>
      </p:pic>
      <p:sp>
        <p:nvSpPr>
          <p:cNvPr id="14" name="Date Placeholder 3"/>
          <p:cNvSpPr>
            <a:spLocks noGrp="1"/>
          </p:cNvSpPr>
          <p:nvPr>
            <p:ph type="dt" sz="half" idx="11"/>
          </p:nvPr>
        </p:nvSpPr>
        <p:spPr>
          <a:xfrm>
            <a:off x="9709640" y="6304790"/>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defRPr/>
            </a:pPr>
            <a:r>
              <a:rPr lang="en-US"/>
              <a:t>January 2020 |</a:t>
            </a:r>
            <a:endParaRPr lang="en-US" dirty="0"/>
          </a:p>
        </p:txBody>
      </p:sp>
      <p:sp>
        <p:nvSpPr>
          <p:cNvPr id="15" name="Slide Number Placeholder 4"/>
          <p:cNvSpPr>
            <a:spLocks noGrp="1"/>
          </p:cNvSpPr>
          <p:nvPr>
            <p:ph type="sldNum" sz="quarter" idx="4"/>
          </p:nvPr>
        </p:nvSpPr>
        <p:spPr>
          <a:xfrm>
            <a:off x="11321946" y="6308099"/>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046567" y="6299047"/>
            <a:ext cx="5817555" cy="365125"/>
          </a:xfrm>
          <a:prstGeom prst="rect">
            <a:avLst/>
          </a:prstGeom>
        </p:spPr>
        <p:txBody>
          <a:bodyPr vert="horz" lIns="91440" tIns="45720" rIns="91440" bIns="45720" rtlCol="0" anchor="ctr"/>
          <a:lstStyle>
            <a:lvl1pPr algn="ctr">
              <a:defRPr sz="1600">
                <a:solidFill>
                  <a:srgbClr val="40403D"/>
                </a:solidFill>
              </a:defRPr>
            </a:lvl1pPr>
          </a:lstStyle>
          <a:p>
            <a:pPr algn="l">
              <a:defRPr/>
            </a:pPr>
            <a:r>
              <a:rPr lang="en-US" dirty="0"/>
              <a:t>| Special Education</a:t>
            </a:r>
          </a:p>
        </p:txBody>
      </p:sp>
      <p:sp>
        <p:nvSpPr>
          <p:cNvPr id="5" name="Rectangle 4"/>
          <p:cNvSpPr/>
          <p:nvPr userDrawn="1"/>
        </p:nvSpPr>
        <p:spPr>
          <a:xfrm>
            <a:off x="63374" y="81481"/>
            <a:ext cx="12050163" cy="6708618"/>
          </a:xfrm>
          <a:prstGeom prst="rect">
            <a:avLst/>
          </a:prstGeom>
          <a:noFill/>
          <a:ln w="28575">
            <a:solidFill>
              <a:srgbClr val="FFC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57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580501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2863014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39594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33667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055971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dirty="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dirty="0"/>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002835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551938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610043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5" name="Title 1"/>
          <p:cNvSpPr>
            <a:spLocks noGrp="1"/>
          </p:cNvSpPr>
          <p:nvPr>
            <p:ph type="title" hasCustomPrompt="1"/>
          </p:nvPr>
        </p:nvSpPr>
        <p:spPr>
          <a:xfrm>
            <a:off x="838200" y="422275"/>
            <a:ext cx="10515600" cy="1325563"/>
          </a:xfrm>
        </p:spPr>
        <p:txBody>
          <a:bodyPr/>
          <a:lstStyle>
            <a:lvl1pPr>
              <a:defRPr b="1" baseline="0">
                <a:latin typeface="Segoe UI" panose="020B0502040204020203" pitchFamily="34" charset="0"/>
                <a:cs typeface="Segoe UI" panose="020B0502040204020203" pitchFamily="34" charset="0"/>
              </a:defRPr>
            </a:lvl1pPr>
          </a:lstStyle>
          <a:p>
            <a:r>
              <a:rPr lang="en-US" dirty="0"/>
              <a:t>Click to edit Master title style but no more than two lines max high</a:t>
            </a:r>
          </a:p>
        </p:txBody>
      </p:sp>
      <p:sp>
        <p:nvSpPr>
          <p:cNvPr id="6" name="Content Placeholder 2"/>
          <p:cNvSpPr>
            <a:spLocks noGrp="1"/>
          </p:cNvSpPr>
          <p:nvPr>
            <p:ph idx="1"/>
          </p:nvPr>
        </p:nvSpPr>
        <p:spPr>
          <a:xfrm>
            <a:off x="838200" y="1882775"/>
            <a:ext cx="10515600" cy="3927475"/>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FBF7FD54-69B1-F147-9B2B-1E9F4A800D2E}"/>
              </a:ext>
            </a:extLst>
          </p:cNvPr>
          <p:cNvSpPr txBox="1"/>
          <p:nvPr userDrawn="1"/>
        </p:nvSpPr>
        <p:spPr>
          <a:xfrm>
            <a:off x="10071279" y="6321973"/>
            <a:ext cx="1992344" cy="276999"/>
          </a:xfrm>
          <a:prstGeom prst="rect">
            <a:avLst/>
          </a:prstGeom>
          <a:noFill/>
        </p:spPr>
        <p:txBody>
          <a:bodyPr wrap="square" rtlCol="0">
            <a:spAutoFit/>
          </a:bodyPr>
          <a:lstStyle/>
          <a:p>
            <a:pPr algn="r"/>
            <a:r>
              <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November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9" name="Rectangle 8"/>
          <p:cNvSpPr/>
          <p:nvPr userDrawn="1"/>
        </p:nvSpPr>
        <p:spPr>
          <a:xfrm>
            <a:off x="5467333" y="6278316"/>
            <a:ext cx="2066807" cy="307777"/>
          </a:xfrm>
          <a:prstGeom prst="rect">
            <a:avLst/>
          </a:prstGeom>
        </p:spPr>
        <p:txBody>
          <a:bodyPr wrap="square" anchor="b">
            <a:spAutoFit/>
          </a:bodyPr>
          <a:lstStyle/>
          <a:p>
            <a:r>
              <a:rPr lang="en-US" sz="1400" dirty="0">
                <a:solidFill>
                  <a:schemeClr val="bg2"/>
                </a:solidFill>
                <a:latin typeface="Segoe UI" panose="020B0502040204020203" pitchFamily="34" charset="0"/>
                <a:ea typeface="Segoe UI Historic" panose="020B0502040204020203" pitchFamily="34" charset="0"/>
                <a:cs typeface="Segoe UI" panose="020B0502040204020203" pitchFamily="34" charset="0"/>
              </a:rPr>
              <a:t>| </a:t>
            </a:r>
            <a:r>
              <a:rPr lang="en-US" sz="1200" dirty="0">
                <a:solidFill>
                  <a:schemeClr val="bg2"/>
                </a:solidFill>
                <a:latin typeface="Segoe UI" panose="020B0502040204020203" pitchFamily="34" charset="0"/>
                <a:ea typeface="Segoe UI Historic" panose="020B0502040204020203" pitchFamily="34" charset="0"/>
                <a:cs typeface="Segoe UI" panose="020B0502040204020203" pitchFamily="34" charset="0"/>
              </a:rPr>
              <a:t>Special Education</a:t>
            </a:r>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5611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3/11/2020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165465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20342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3" r:id="rId4"/>
    <p:sldLayoutId id="2147483667" r:id="rId5"/>
    <p:sldLayoutId id="2147483668" r:id="rId6"/>
    <p:sldLayoutId id="2147483669" r:id="rId7"/>
    <p:sldLayoutId id="2147483666" r:id="rId8"/>
    <p:sldLayoutId id="2147483650" r:id="rId9"/>
    <p:sldLayoutId id="2147483651" r:id="rId10"/>
    <p:sldLayoutId id="2147483652" r:id="rId11"/>
    <p:sldLayoutId id="2147483653" r:id="rId12"/>
    <p:sldLayoutId id="2147483654" r:id="rId13"/>
    <p:sldLayoutId id="2147483655" r:id="rId14"/>
    <p:sldLayoutId id="2147483670" r:id="rId15"/>
    <p:sldLayoutId id="2147483671" r:id="rId16"/>
    <p:sldLayoutId id="2147483656" r:id="rId17"/>
    <p:sldLayoutId id="2147483657" r:id="rId18"/>
    <p:sldLayoutId id="2147483658" r:id="rId19"/>
    <p:sldLayoutId id="2147483659" r:id="rId2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6978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10210565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27.png"/><Relationship Id="rId5" Type="http://schemas.openxmlformats.org/officeDocument/2006/relationships/diagramQuickStyle" Target="../diagrams/quickStyle2.xml"/><Relationship Id="rId10" Type="http://schemas.openxmlformats.org/officeDocument/2006/relationships/image" Target="../media/image26.png"/><Relationship Id="rId4" Type="http://schemas.openxmlformats.org/officeDocument/2006/relationships/diagramLayout" Target="../diagrams/layout2.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ospi"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diagramLayout" Target="../diagrams/layout6.xml"/><Relationship Id="rId3" Type="http://schemas.openxmlformats.org/officeDocument/2006/relationships/diagramLayout" Target="../diagrams/layout3.xml"/><Relationship Id="rId21" Type="http://schemas.microsoft.com/office/2007/relationships/diagramDrawing" Target="../diagrams/drawing6.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diagramData" Target="../diagrams/data6.xml"/><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diagramColors" Target="../diagrams/colors6.xml"/><Relationship Id="rId1" Type="http://schemas.openxmlformats.org/officeDocument/2006/relationships/slideLayout" Target="../slideLayouts/slideLayout9.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19" Type="http://schemas.openxmlformats.org/officeDocument/2006/relationships/diagramQuickStyle" Target="../diagrams/quickStyle6.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 Id="rId22"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zoom.us/webinar/register/WN_7LxdtgEYSQCoANKvEigSjA"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s://zoom.us/webinar/register/WN_e3uYkrZHS_qyeXrg2mfsJg"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hyperlink" Target="https://zoom.us/webinar/register/WN_7LxdtgEYSQCoANKvEigSjA" TargetMode="External"/></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hyperlink" Target="mailto:robin.howe@k12.wa.us" TargetMode="External"/><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hyperlink" Target="https://www.k12.wa.us/policy-funding/special-education-funding-and-finance/inclusionary-practices-professional-development-project" TargetMode="Externa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42.png"/><Relationship Id="rId7" Type="http://schemas.openxmlformats.org/officeDocument/2006/relationships/diagramQuickStyle" Target="../diagrams/quickStyle10.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hyperlink" Target="https://washingtonstatereportcard.ospi.k12.wa.us/ReportCard" TargetMode="External"/><Relationship Id="rId4" Type="http://schemas.openxmlformats.org/officeDocument/2006/relationships/image" Target="../media/image43.png"/><Relationship Id="rId9" Type="http://schemas.microsoft.com/office/2007/relationships/diagramDrawing" Target="../diagrams/drawing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k12.wa.us/GATE/WebinarWorkshops.aspx"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9.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9.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9.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1.xml.rels><?xml version="1.0" encoding="UTF-8" standalone="yes"?>
<Relationships xmlns="http://schemas.openxmlformats.org/package/2006/relationships"><Relationship Id="rId8" Type="http://schemas.microsoft.com/office/2007/relationships/diagramDrawing" Target="../diagrams/drawing30.xml"/><Relationship Id="rId13" Type="http://schemas.microsoft.com/office/2007/relationships/diagramDrawing" Target="../diagrams/drawing31.xml"/><Relationship Id="rId3" Type="http://schemas.openxmlformats.org/officeDocument/2006/relationships/image" Target="../media/image75.png"/><Relationship Id="rId7" Type="http://schemas.openxmlformats.org/officeDocument/2006/relationships/diagramColors" Target="../diagrams/colors30.xml"/><Relationship Id="rId12" Type="http://schemas.openxmlformats.org/officeDocument/2006/relationships/diagramColors" Target="../diagrams/colors31.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diagramQuickStyle" Target="../diagrams/quickStyle30.xml"/><Relationship Id="rId11" Type="http://schemas.openxmlformats.org/officeDocument/2006/relationships/diagramQuickStyle" Target="../diagrams/quickStyle31.xml"/><Relationship Id="rId5" Type="http://schemas.openxmlformats.org/officeDocument/2006/relationships/diagramLayout" Target="../diagrams/layout30.xml"/><Relationship Id="rId10" Type="http://schemas.openxmlformats.org/officeDocument/2006/relationships/diagramLayout" Target="../diagrams/layout31.xml"/><Relationship Id="rId4" Type="http://schemas.openxmlformats.org/officeDocument/2006/relationships/diagramData" Target="../diagrams/data30.xml"/><Relationship Id="rId9" Type="http://schemas.openxmlformats.org/officeDocument/2006/relationships/diagramData" Target="../diagrams/data3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hyperlink" Target="https://www.surveygizmo.com/s3/5183713/GATE-Feedback"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comments" Target="../comments/comment1.xml"/><Relationship Id="rId2" Type="http://schemas.openxmlformats.org/officeDocument/2006/relationships/diagramData" Target="../diagrams/data33.xml"/><Relationship Id="rId1" Type="http://schemas.openxmlformats.org/officeDocument/2006/relationships/slideLayout" Target="../slideLayouts/slideLayout9.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8.xml.rels><?xml version="1.0" encoding="UTF-8" standalone="yes"?>
<Relationships xmlns="http://schemas.openxmlformats.org/package/2006/relationships"><Relationship Id="rId3" Type="http://schemas.openxmlformats.org/officeDocument/2006/relationships/hyperlink" Target="http://www.surveygizmo.com/s3/3975267/Request-Assistance-Button"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www.pdenroller.org/ospi/Catalog/Event/102297" TargetMode="External"/><Relationship Id="rId4" Type="http://schemas.openxmlformats.org/officeDocument/2006/relationships/hyperlink" Target="mailto:Ronnie.Larson@k12.wa.u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400" b="1" dirty="0"/>
              <a:t>March GATE Equity Webinar </a:t>
            </a:r>
            <a:br>
              <a:rPr lang="en-US" sz="4400" dirty="0"/>
            </a:br>
            <a:r>
              <a:rPr lang="en-US" sz="4400" dirty="0"/>
              <a:t>Students with Disabilities: </a:t>
            </a:r>
            <a:br>
              <a:rPr lang="en-US" sz="4400" dirty="0"/>
            </a:br>
            <a:r>
              <a:rPr lang="en-US" sz="4400" dirty="0"/>
              <a:t>Implementing &amp; Sustaining Inclusionary Practices</a:t>
            </a:r>
          </a:p>
        </p:txBody>
      </p:sp>
      <p:sp>
        <p:nvSpPr>
          <p:cNvPr id="3" name="Subtitle 2"/>
          <p:cNvSpPr>
            <a:spLocks noGrp="1"/>
          </p:cNvSpPr>
          <p:nvPr>
            <p:ph type="subTitle" idx="1"/>
          </p:nvPr>
        </p:nvSpPr>
        <p:spPr/>
        <p:txBody>
          <a:bodyPr/>
          <a:lstStyle/>
          <a:p>
            <a:r>
              <a:rPr lang="en-US" dirty="0"/>
              <a:t>Exploring topics related to equity in graduation success</a:t>
            </a:r>
          </a:p>
        </p:txBody>
      </p:sp>
      <p:sp>
        <p:nvSpPr>
          <p:cNvPr id="4" name="Rounded Rectangular Callout 3"/>
          <p:cNvSpPr/>
          <p:nvPr/>
        </p:nvSpPr>
        <p:spPr>
          <a:xfrm>
            <a:off x="5204460" y="4344758"/>
            <a:ext cx="6639540" cy="1729131"/>
          </a:xfrm>
          <a:prstGeom prst="wedgeRoundRectCallout">
            <a:avLst>
              <a:gd name="adj1" fmla="val 49184"/>
              <a:gd name="adj2" fmla="val 87085"/>
              <a:gd name="adj3" fmla="val 16667"/>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The webinar will begin soon. </a:t>
            </a:r>
          </a:p>
          <a:p>
            <a:pPr algn="ctr"/>
            <a:r>
              <a:rPr lang="en-US" i="1" dirty="0"/>
              <a:t>While you wait, please share in the chat panel: </a:t>
            </a:r>
          </a:p>
          <a:p>
            <a:pPr algn="ctr"/>
            <a:r>
              <a:rPr lang="en-US" sz="2800" dirty="0"/>
              <a:t>What do you see as the </a:t>
            </a:r>
          </a:p>
          <a:p>
            <a:pPr algn="ctr"/>
            <a:r>
              <a:rPr lang="en-US" sz="2800" dirty="0"/>
              <a:t>benefits of inclusion?</a:t>
            </a:r>
          </a:p>
        </p:txBody>
      </p:sp>
    </p:spTree>
    <p:extLst>
      <p:ext uri="{BB962C8B-B14F-4D97-AF65-F5344CB8AC3E}">
        <p14:creationId xmlns:p14="http://schemas.microsoft.com/office/powerpoint/2010/main" val="2995119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920584" y="123486"/>
            <a:ext cx="10515600" cy="1325563"/>
          </a:xfrm>
        </p:spPr>
        <p:txBody>
          <a:bodyPr>
            <a:normAutofit/>
          </a:bodyPr>
          <a:lstStyle/>
          <a:p>
            <a:r>
              <a:rPr lang="en-US" dirty="0"/>
              <a:t>Office of System &amp; School Improvement</a:t>
            </a:r>
            <a:br>
              <a:rPr lang="en-US" dirty="0"/>
            </a:br>
            <a:endParaRPr lang="en-US" dirty="0"/>
          </a:p>
        </p:txBody>
      </p:sp>
      <p:grpSp>
        <p:nvGrpSpPr>
          <p:cNvPr id="2" name="Group 1" descr="Study Support Serve Elevate" title="Study Support Serve Elevate"/>
          <p:cNvGrpSpPr/>
          <p:nvPr/>
        </p:nvGrpSpPr>
        <p:grpSpPr>
          <a:xfrm>
            <a:off x="111145" y="870477"/>
            <a:ext cx="11908971" cy="5905500"/>
            <a:chOff x="1045679" y="-74077"/>
            <a:chExt cx="9794021" cy="5926239"/>
          </a:xfrm>
        </p:grpSpPr>
        <p:grpSp>
          <p:nvGrpSpPr>
            <p:cNvPr id="3" name="Group 2"/>
            <p:cNvGrpSpPr/>
            <p:nvPr/>
          </p:nvGrpSpPr>
          <p:grpSpPr>
            <a:xfrm>
              <a:off x="1045679" y="-74077"/>
              <a:ext cx="9794021" cy="5926239"/>
              <a:chOff x="1236968" y="-74076"/>
              <a:chExt cx="9794021" cy="5926239"/>
            </a:xfrm>
          </p:grpSpPr>
          <p:graphicFrame>
            <p:nvGraphicFramePr>
              <p:cNvPr id="5" name="Diagram 4"/>
              <p:cNvGraphicFramePr/>
              <p:nvPr/>
            </p:nvGraphicFramePr>
            <p:xfrm>
              <a:off x="1236968" y="-74076"/>
              <a:ext cx="9794021" cy="5926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title="Book"/>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1482" y="120669"/>
                <a:ext cx="836015" cy="1090786"/>
              </a:xfrm>
              <a:prstGeom prst="rect">
                <a:avLst/>
              </a:prstGeom>
            </p:spPr>
          </p:pic>
          <p:pic>
            <p:nvPicPr>
              <p:cNvPr id="7" name="Picture 6" title="Handshak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0389" y="1401218"/>
                <a:ext cx="955058" cy="955058"/>
              </a:xfrm>
              <a:prstGeom prst="rect">
                <a:avLst/>
              </a:prstGeom>
            </p:spPr>
          </p:pic>
          <p:pic>
            <p:nvPicPr>
              <p:cNvPr id="8" name="Picture 7" title="School"/>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7856" y="3197953"/>
                <a:ext cx="900124" cy="900124"/>
              </a:xfrm>
              <a:prstGeom prst="rect">
                <a:avLst/>
              </a:prstGeom>
            </p:spPr>
          </p:pic>
        </p:grpSp>
        <p:pic>
          <p:nvPicPr>
            <p:cNvPr id="4" name="Picture 3" title="Graphic"/>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0983" y="4632635"/>
              <a:ext cx="934433" cy="934433"/>
            </a:xfrm>
            <a:prstGeom prst="rect">
              <a:avLst/>
            </a:prstGeom>
          </p:spPr>
        </p:pic>
      </p:grpSp>
      <p:sp>
        <p:nvSpPr>
          <p:cNvPr id="12"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10</a:t>
            </a:fld>
            <a:endParaRPr lang="en-US" sz="1200" dirty="0"/>
          </a:p>
        </p:txBody>
      </p:sp>
    </p:spTree>
    <p:extLst>
      <p:ext uri="{BB962C8B-B14F-4D97-AF65-F5344CB8AC3E}">
        <p14:creationId xmlns:p14="http://schemas.microsoft.com/office/powerpoint/2010/main" val="2703967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OSPI YouTube Channel</a:t>
            </a:r>
          </a:p>
        </p:txBody>
      </p:sp>
      <p:sp>
        <p:nvSpPr>
          <p:cNvPr id="3" name="Content Placeholder 2"/>
          <p:cNvSpPr>
            <a:spLocks noGrp="1"/>
          </p:cNvSpPr>
          <p:nvPr>
            <p:ph idx="1"/>
          </p:nvPr>
        </p:nvSpPr>
        <p:spPr>
          <a:xfrm>
            <a:off x="838200" y="1882775"/>
            <a:ext cx="4269828" cy="3927475"/>
          </a:xfrm>
        </p:spPr>
        <p:txBody>
          <a:bodyPr/>
          <a:lstStyle/>
          <a:p>
            <a:pPr marL="0" indent="0">
              <a:buNone/>
            </a:pPr>
            <a:r>
              <a:rPr lang="en-US" dirty="0"/>
              <a:t>Did you know you can </a:t>
            </a:r>
            <a:r>
              <a:rPr lang="en-US" b="1" dirty="0"/>
              <a:t>subscribe</a:t>
            </a:r>
            <a:r>
              <a:rPr lang="en-US" dirty="0"/>
              <a:t> to the OSPI YouTube Channel?</a:t>
            </a:r>
          </a:p>
          <a:p>
            <a:pPr marL="0" indent="0">
              <a:buNone/>
            </a:pPr>
            <a:endParaRPr lang="en-US" dirty="0"/>
          </a:p>
          <a:p>
            <a:pPr marL="0" indent="0">
              <a:buNone/>
            </a:pPr>
            <a:r>
              <a:rPr lang="en-US" dirty="0">
                <a:hlinkClick r:id="rId3"/>
              </a:rPr>
              <a:t>Watch our past webinars!</a:t>
            </a:r>
            <a:endParaRPr lang="en-US" dirty="0"/>
          </a:p>
          <a:p>
            <a:pPr marL="0" indent="0">
              <a:buNone/>
            </a:pPr>
            <a:endParaRPr lang="en-US" dirty="0"/>
          </a:p>
          <a:p>
            <a:pPr marL="0" indent="0">
              <a:buNone/>
            </a:pPr>
            <a:r>
              <a:rPr lang="en-US" dirty="0"/>
              <a:t>Youtube.com/</a:t>
            </a:r>
            <a:r>
              <a:rPr lang="en-US" dirty="0" err="1"/>
              <a:t>waOSPI</a:t>
            </a:r>
            <a:endParaRPr lang="en-US" dirty="0"/>
          </a:p>
        </p:txBody>
      </p:sp>
      <p:pic>
        <p:nvPicPr>
          <p:cNvPr id="5" name="Picture 4" title="OSPI YouTube"/>
          <p:cNvPicPr>
            <a:picLocks noChangeAspect="1"/>
          </p:cNvPicPr>
          <p:nvPr/>
        </p:nvPicPr>
        <p:blipFill>
          <a:blip r:embed="rId4"/>
          <a:stretch>
            <a:fillRect/>
          </a:stretch>
        </p:blipFill>
        <p:spPr>
          <a:xfrm>
            <a:off x="5631820" y="1660236"/>
            <a:ext cx="5485056" cy="4530891"/>
          </a:xfrm>
          <a:prstGeom prst="rect">
            <a:avLst/>
          </a:prstGeom>
        </p:spPr>
      </p:pic>
      <p:sp>
        <p:nvSpPr>
          <p:cNvPr id="8"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11</a:t>
            </a:fld>
            <a:endParaRPr lang="en-US" sz="1200" dirty="0"/>
          </a:p>
        </p:txBody>
      </p:sp>
    </p:spTree>
    <p:extLst>
      <p:ext uri="{BB962C8B-B14F-4D97-AF65-F5344CB8AC3E}">
        <p14:creationId xmlns:p14="http://schemas.microsoft.com/office/powerpoint/2010/main" val="1508986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2019-2020</a:t>
            </a:r>
            <a:br>
              <a:rPr lang="en-US" dirty="0"/>
            </a:br>
            <a:r>
              <a:rPr lang="en-US" dirty="0"/>
              <a:t>Professional Learning Theme Calendar</a:t>
            </a:r>
          </a:p>
        </p:txBody>
      </p:sp>
      <p:graphicFrame>
        <p:nvGraphicFramePr>
          <p:cNvPr id="6" name="Content Placeholder 5" title="Color Block "/>
          <p:cNvGraphicFramePr>
            <a:graphicFrameLocks noGrp="1"/>
          </p:cNvGraphicFramePr>
          <p:nvPr>
            <p:ph idx="1"/>
            <p:extLst>
              <p:ext uri="{D42A27DB-BD31-4B8C-83A1-F6EECF244321}">
                <p14:modId xmlns:p14="http://schemas.microsoft.com/office/powerpoint/2010/main" val="3498508619"/>
              </p:ext>
            </p:extLst>
          </p:nvPr>
        </p:nvGraphicFramePr>
        <p:xfrm>
          <a:off x="1007587" y="3442106"/>
          <a:ext cx="5166069" cy="1910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5" title="Color Block "/>
          <p:cNvGraphicFramePr>
            <a:graphicFrameLocks/>
          </p:cNvGraphicFramePr>
          <p:nvPr>
            <p:extLst>
              <p:ext uri="{D42A27DB-BD31-4B8C-83A1-F6EECF244321}">
                <p14:modId xmlns:p14="http://schemas.microsoft.com/office/powerpoint/2010/main" val="401336987"/>
              </p:ext>
            </p:extLst>
          </p:nvPr>
        </p:nvGraphicFramePr>
        <p:xfrm>
          <a:off x="6371678" y="1937256"/>
          <a:ext cx="5171894" cy="13242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Content Placeholder 5" title="Color Block "/>
          <p:cNvGraphicFramePr>
            <a:graphicFrameLocks/>
          </p:cNvGraphicFramePr>
          <p:nvPr>
            <p:extLst>
              <p:ext uri="{D42A27DB-BD31-4B8C-83A1-F6EECF244321}">
                <p14:modId xmlns:p14="http://schemas.microsoft.com/office/powerpoint/2010/main" val="3096366342"/>
              </p:ext>
            </p:extLst>
          </p:nvPr>
        </p:nvGraphicFramePr>
        <p:xfrm>
          <a:off x="978467" y="1854747"/>
          <a:ext cx="5154420" cy="149999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Content Placeholder 5" title="Color Block "/>
          <p:cNvGraphicFramePr>
            <a:graphicFrameLocks/>
          </p:cNvGraphicFramePr>
          <p:nvPr>
            <p:extLst>
              <p:ext uri="{D42A27DB-BD31-4B8C-83A1-F6EECF244321}">
                <p14:modId xmlns:p14="http://schemas.microsoft.com/office/powerpoint/2010/main" val="263530271"/>
              </p:ext>
            </p:extLst>
          </p:nvPr>
        </p:nvGraphicFramePr>
        <p:xfrm>
          <a:off x="6377504" y="3331445"/>
          <a:ext cx="5148596" cy="216660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0" name="5-Point Star 9" title="star on March "/>
          <p:cNvSpPr/>
          <p:nvPr/>
        </p:nvSpPr>
        <p:spPr>
          <a:xfrm>
            <a:off x="4059469" y="4240020"/>
            <a:ext cx="477585" cy="5358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calendar"/>
          <p:cNvPicPr>
            <a:picLocks noChangeAspect="1"/>
          </p:cNvPicPr>
          <p:nvPr/>
        </p:nvPicPr>
        <p:blipFill>
          <a:blip r:embed="rId22">
            <a:duotone>
              <a:schemeClr val="accent2">
                <a:shade val="45000"/>
                <a:satMod val="135000"/>
              </a:schemeClr>
              <a:prstClr val="white"/>
            </a:duotone>
          </a:blip>
          <a:stretch>
            <a:fillRect/>
          </a:stretch>
        </p:blipFill>
        <p:spPr>
          <a:xfrm rot="1076904">
            <a:off x="10188307" y="3693610"/>
            <a:ext cx="1340007" cy="1313693"/>
          </a:xfrm>
          <a:prstGeom prst="rect">
            <a:avLst/>
          </a:prstGeom>
        </p:spPr>
      </p:pic>
      <p:sp>
        <p:nvSpPr>
          <p:cNvPr id="12"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12</a:t>
            </a:fld>
            <a:endParaRPr lang="en-US" sz="1200" dirty="0"/>
          </a:p>
        </p:txBody>
      </p:sp>
    </p:spTree>
    <p:extLst>
      <p:ext uri="{BB962C8B-B14F-4D97-AF65-F5344CB8AC3E}">
        <p14:creationId xmlns:p14="http://schemas.microsoft.com/office/powerpoint/2010/main" val="254278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This Afternoon</a:t>
            </a:r>
          </a:p>
        </p:txBody>
      </p:sp>
      <p:sp>
        <p:nvSpPr>
          <p:cNvPr id="5" name="Content Placeholder 4"/>
          <p:cNvSpPr>
            <a:spLocks noGrp="1"/>
          </p:cNvSpPr>
          <p:nvPr>
            <p:ph sz="half" idx="1"/>
          </p:nvPr>
        </p:nvSpPr>
        <p:spPr>
          <a:xfrm>
            <a:off x="838200" y="1690688"/>
            <a:ext cx="3671455" cy="3804569"/>
          </a:xfrm>
        </p:spPr>
        <p:txBody>
          <a:bodyPr>
            <a:normAutofit/>
          </a:bodyPr>
          <a:lstStyle/>
          <a:p>
            <a:pPr marL="0" indent="0" algn="ctr">
              <a:buNone/>
            </a:pPr>
            <a:r>
              <a:rPr lang="en-US" sz="3200" b="1" dirty="0"/>
              <a:t>3:00</a:t>
            </a:r>
            <a:endParaRPr lang="en-US" sz="3200" b="1" dirty="0">
              <a:hlinkClick r:id="rId3"/>
            </a:endParaRPr>
          </a:p>
          <a:p>
            <a:pPr marL="0" indent="0" algn="ctr">
              <a:buNone/>
            </a:pPr>
            <a:r>
              <a:rPr lang="en-US" b="1" dirty="0"/>
              <a:t>Students with Disabilities: Implementing and Sustaining Inclusionary Practices: Master Scheduling</a:t>
            </a:r>
          </a:p>
        </p:txBody>
      </p:sp>
      <p:pic>
        <p:nvPicPr>
          <p:cNvPr id="6" name="Picture 5" title="Webinar a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781" y="1874982"/>
            <a:ext cx="6506409" cy="3253204"/>
          </a:xfrm>
          <a:prstGeom prst="rect">
            <a:avLst/>
          </a:prstGeom>
        </p:spPr>
      </p:pic>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13</a:t>
            </a:fld>
            <a:endParaRPr lang="en-US" sz="1200" dirty="0"/>
          </a:p>
        </p:txBody>
      </p:sp>
    </p:spTree>
    <p:extLst>
      <p:ext uri="{BB962C8B-B14F-4D97-AF65-F5344CB8AC3E}">
        <p14:creationId xmlns:p14="http://schemas.microsoft.com/office/powerpoint/2010/main" val="404104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Month</a:t>
            </a:r>
          </a:p>
        </p:txBody>
      </p:sp>
      <p:sp>
        <p:nvSpPr>
          <p:cNvPr id="3" name="Content Placeholder 2"/>
          <p:cNvSpPr>
            <a:spLocks noGrp="1"/>
          </p:cNvSpPr>
          <p:nvPr>
            <p:ph idx="1"/>
          </p:nvPr>
        </p:nvSpPr>
        <p:spPr>
          <a:xfrm>
            <a:off x="838199" y="1747839"/>
            <a:ext cx="5813885" cy="4062412"/>
          </a:xfrm>
        </p:spPr>
        <p:txBody>
          <a:bodyPr>
            <a:normAutofit fontScale="92500" lnSpcReduction="20000"/>
          </a:bodyPr>
          <a:lstStyle/>
          <a:p>
            <a:pPr marL="0" indent="0" algn="ctr">
              <a:buNone/>
            </a:pPr>
            <a:r>
              <a:rPr lang="en-US" b="1" dirty="0"/>
              <a:t>April 8, 2019</a:t>
            </a:r>
          </a:p>
          <a:p>
            <a:pPr marL="0" indent="0" algn="ctr">
              <a:buNone/>
            </a:pPr>
            <a:r>
              <a:rPr lang="en-US" b="1" dirty="0">
                <a:hlinkClick r:id="rId3"/>
              </a:rPr>
              <a:t>High School &amp; Beyond Plans 101:</a:t>
            </a:r>
            <a:r>
              <a:rPr lang="en-US" b="1" dirty="0"/>
              <a:t> </a:t>
            </a:r>
          </a:p>
          <a:p>
            <a:pPr marL="0" indent="0" algn="ctr">
              <a:buNone/>
            </a:pPr>
            <a:r>
              <a:rPr lang="en-US" dirty="0"/>
              <a:t> Increasing Engagement with High School &amp; Beyond Planning </a:t>
            </a:r>
          </a:p>
          <a:p>
            <a:pPr marL="0" indent="0" algn="ctr">
              <a:buNone/>
            </a:pPr>
            <a:r>
              <a:rPr lang="en-US" dirty="0"/>
              <a:t>10</a:t>
            </a:r>
            <a:r>
              <a:rPr lang="en-US" b="1" dirty="0"/>
              <a:t> </a:t>
            </a:r>
            <a:r>
              <a:rPr lang="en-US" dirty="0"/>
              <a:t>a.m. – 11 a.m.</a:t>
            </a:r>
          </a:p>
          <a:p>
            <a:pPr marL="0" indent="0" algn="ctr">
              <a:buNone/>
            </a:pPr>
            <a:endParaRPr lang="en-US" dirty="0"/>
          </a:p>
          <a:p>
            <a:pPr marL="0" indent="0" algn="ctr">
              <a:buNone/>
            </a:pPr>
            <a:r>
              <a:rPr lang="en-US" b="1" dirty="0">
                <a:hlinkClick r:id="rId4"/>
              </a:rPr>
              <a:t>High School &amp; Beyond Plans 201:</a:t>
            </a:r>
            <a:r>
              <a:rPr lang="en-US" b="1" dirty="0"/>
              <a:t> </a:t>
            </a:r>
          </a:p>
          <a:p>
            <a:pPr marL="0" indent="0" algn="ctr">
              <a:buNone/>
            </a:pPr>
            <a:r>
              <a:rPr lang="en-US" dirty="0"/>
              <a:t>Aligning High School &amp; Beyond Plans with IEP Transition Plans</a:t>
            </a:r>
          </a:p>
          <a:p>
            <a:pPr marL="0" indent="0" algn="ctr">
              <a:buNone/>
            </a:pPr>
            <a:r>
              <a:rPr lang="en-US" dirty="0"/>
              <a:t>3 p.m. – 4 p.m.</a:t>
            </a:r>
          </a:p>
          <a:p>
            <a:pPr marL="0" indent="0" algn="ctr">
              <a:buNone/>
            </a:pPr>
            <a:endParaRPr lang="en-US" dirty="0"/>
          </a:p>
        </p:txBody>
      </p:sp>
      <p:pic>
        <p:nvPicPr>
          <p:cNvPr id="5" name="Picture 4" descr="Created by Saeful Muslim&#10;from the Noun Project" title="grad cap icon"/>
          <p:cNvPicPr>
            <a:picLocks noChangeAspect="1"/>
          </p:cNvPicPr>
          <p:nvPr/>
        </p:nvPicPr>
        <p:blipFill>
          <a:blip r:embed="rId5">
            <a:duotone>
              <a:schemeClr val="accent2">
                <a:shade val="45000"/>
                <a:satMod val="135000"/>
              </a:schemeClr>
              <a:prstClr val="white"/>
            </a:duotone>
          </a:blip>
          <a:stretch>
            <a:fillRect/>
          </a:stretch>
        </p:blipFill>
        <p:spPr>
          <a:xfrm>
            <a:off x="6912514" y="1394833"/>
            <a:ext cx="3774085" cy="4126413"/>
          </a:xfrm>
          <a:prstGeom prst="rect">
            <a:avLst/>
          </a:prstGeom>
        </p:spPr>
      </p:pic>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14</a:t>
            </a:fld>
            <a:endParaRPr lang="en-US" sz="1200" dirty="0"/>
          </a:p>
        </p:txBody>
      </p:sp>
    </p:spTree>
    <p:extLst>
      <p:ext uri="{BB962C8B-B14F-4D97-AF65-F5344CB8AC3E}">
        <p14:creationId xmlns:p14="http://schemas.microsoft.com/office/powerpoint/2010/main" val="794103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6"/>
            <a:ext cx="10515600" cy="987962"/>
          </a:xfrm>
        </p:spPr>
        <p:txBody>
          <a:bodyPr/>
          <a:lstStyle/>
          <a:p>
            <a:r>
              <a:rPr lang="en-US" dirty="0">
                <a:hlinkClick r:id="rId3"/>
              </a:rPr>
              <a:t>MTSS PLC Webinar Series </a:t>
            </a:r>
            <a:endParaRPr lang="en-US" dirty="0"/>
          </a:p>
        </p:txBody>
      </p:sp>
      <p:graphicFrame>
        <p:nvGraphicFramePr>
          <p:cNvPr id="7" name="Content Placeholder 5" title="Color Block "/>
          <p:cNvGraphicFramePr>
            <a:graphicFrameLocks/>
          </p:cNvGraphicFramePr>
          <p:nvPr>
            <p:extLst>
              <p:ext uri="{D42A27DB-BD31-4B8C-83A1-F6EECF244321}">
                <p14:modId xmlns:p14="http://schemas.microsoft.com/office/powerpoint/2010/main" val="3311188790"/>
              </p:ext>
            </p:extLst>
          </p:nvPr>
        </p:nvGraphicFramePr>
        <p:xfrm>
          <a:off x="1002249" y="1217038"/>
          <a:ext cx="2462404" cy="2277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Content Placeholder 5" title="Color Blocks"/>
          <p:cNvGraphicFramePr>
            <a:graphicFrameLocks noGrp="1"/>
          </p:cNvGraphicFramePr>
          <p:nvPr>
            <p:ph idx="1"/>
            <p:extLst>
              <p:ext uri="{D42A27DB-BD31-4B8C-83A1-F6EECF244321}">
                <p14:modId xmlns:p14="http://schemas.microsoft.com/office/powerpoint/2010/main" val="4195299459"/>
              </p:ext>
            </p:extLst>
          </p:nvPr>
        </p:nvGraphicFramePr>
        <p:xfrm>
          <a:off x="990600" y="3541690"/>
          <a:ext cx="5255654" cy="23458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4" name="Group 3" title="MTSS triangle"/>
          <p:cNvGrpSpPr/>
          <p:nvPr/>
        </p:nvGrpSpPr>
        <p:grpSpPr>
          <a:xfrm>
            <a:off x="6849264" y="1333743"/>
            <a:ext cx="4525406" cy="4507933"/>
            <a:chOff x="6849264" y="1333743"/>
            <a:chExt cx="4525406" cy="4507933"/>
          </a:xfrm>
        </p:grpSpPr>
        <p:sp>
          <p:nvSpPr>
            <p:cNvPr id="3" name="Isosceles Triangle 2" title="MTSS Triangle "/>
            <p:cNvSpPr/>
            <p:nvPr/>
          </p:nvSpPr>
          <p:spPr>
            <a:xfrm>
              <a:off x="6849264" y="1333743"/>
              <a:ext cx="4525406" cy="450793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title="MTSS Triangle "/>
            <p:cNvSpPr/>
            <p:nvPr/>
          </p:nvSpPr>
          <p:spPr>
            <a:xfrm>
              <a:off x="8178154" y="1916162"/>
              <a:ext cx="1862774" cy="201032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title="MTSS Triangle "/>
            <p:cNvSpPr/>
            <p:nvPr/>
          </p:nvSpPr>
          <p:spPr>
            <a:xfrm>
              <a:off x="8586819" y="2383071"/>
              <a:ext cx="1028942" cy="1111452"/>
            </a:xfrm>
            <a:prstGeom prst="triangle">
              <a:avLst/>
            </a:prstGeom>
            <a:solidFill>
              <a:srgbClr val="F0D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15</a:t>
            </a:fld>
            <a:endParaRPr lang="en-US" sz="1200" dirty="0"/>
          </a:p>
        </p:txBody>
      </p:sp>
    </p:spTree>
    <p:extLst>
      <p:ext uri="{BB962C8B-B14F-4D97-AF65-F5344CB8AC3E}">
        <p14:creationId xmlns:p14="http://schemas.microsoft.com/office/powerpoint/2010/main" val="139227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6" name="Text Placeholder 5"/>
          <p:cNvSpPr txBox="1">
            <a:spLocks/>
          </p:cNvSpPr>
          <p:nvPr/>
        </p:nvSpPr>
        <p:spPr>
          <a:xfrm>
            <a:off x="873146" y="1992837"/>
            <a:ext cx="4790612" cy="375218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Understand systems level approach for implementing &amp; sustaining </a:t>
            </a:r>
            <a:r>
              <a:rPr lang="en-US" sz="3200" b="1" dirty="0"/>
              <a:t>inclusionary practices</a:t>
            </a:r>
          </a:p>
          <a:p>
            <a:r>
              <a:rPr lang="en-US" sz="3200" b="1" dirty="0"/>
              <a:t>Learn from a school </a:t>
            </a:r>
            <a:r>
              <a:rPr lang="en-US" sz="3200" dirty="0"/>
              <a:t>how they are implementing these supports</a:t>
            </a:r>
          </a:p>
          <a:p>
            <a:r>
              <a:rPr lang="en-US" sz="3200" dirty="0"/>
              <a:t>Get </a:t>
            </a:r>
            <a:r>
              <a:rPr lang="en-US" sz="3200" b="1" dirty="0"/>
              <a:t>resources</a:t>
            </a:r>
            <a:r>
              <a:rPr lang="en-US" sz="3200" dirty="0"/>
              <a:t> to get started! </a:t>
            </a:r>
          </a:p>
          <a:p>
            <a:endParaRPr lang="en-US" dirty="0"/>
          </a:p>
        </p:txBody>
      </p:sp>
      <p:pic>
        <p:nvPicPr>
          <p:cNvPr id="5" name="Picture Placeholder 2" title="heart with beat "/>
          <p:cNvPicPr>
            <a:picLocks noChangeAspect="1"/>
          </p:cNvPicPr>
          <p:nvPr/>
        </p:nvPicPr>
        <p:blipFill>
          <a:blip r:embed="rId2">
            <a:duotone>
              <a:schemeClr val="accent2">
                <a:shade val="45000"/>
                <a:satMod val="135000"/>
              </a:schemeClr>
              <a:prstClr val="white"/>
            </a:duotone>
          </a:blip>
          <a:srcRect t="1620" b="1620"/>
          <a:stretch>
            <a:fillRect/>
          </a:stretch>
        </p:blipFill>
        <p:spPr>
          <a:xfrm>
            <a:off x="6440863" y="2083689"/>
            <a:ext cx="4644274" cy="3667160"/>
          </a:xfrm>
          <a:prstGeom prst="rect">
            <a:avLst/>
          </a:prstGeom>
        </p:spPr>
      </p:pic>
      <p:sp>
        <p:nvSpPr>
          <p:cNvPr id="9"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16</a:t>
            </a:fld>
            <a:endParaRPr lang="en-US" sz="1200" dirty="0"/>
          </a:p>
        </p:txBody>
      </p:sp>
    </p:spTree>
    <p:extLst>
      <p:ext uri="{BB962C8B-B14F-4D97-AF65-F5344CB8AC3E}">
        <p14:creationId xmlns:p14="http://schemas.microsoft.com/office/powerpoint/2010/main" val="1191904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We?</a:t>
            </a:r>
          </a:p>
        </p:txBody>
      </p:sp>
      <p:graphicFrame>
        <p:nvGraphicFramePr>
          <p:cNvPr id="10" name="Content Placeholder 9" descr="Kefi Andersen, Amber Havens, Kristi Dominguez" title="Photos of presenters"/>
          <p:cNvGraphicFramePr>
            <a:graphicFrameLocks noGrp="1"/>
          </p:cNvGraphicFramePr>
          <p:nvPr>
            <p:ph idx="1"/>
            <p:extLst>
              <p:ext uri="{D42A27DB-BD31-4B8C-83A1-F6EECF244321}">
                <p14:modId xmlns:p14="http://schemas.microsoft.com/office/powerpoint/2010/main" val="2860386519"/>
              </p:ext>
            </p:extLst>
          </p:nvPr>
        </p:nvGraphicFramePr>
        <p:xfrm>
          <a:off x="838200" y="1407134"/>
          <a:ext cx="10515600" cy="4619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17</a:t>
            </a:fld>
            <a:endParaRPr lang="en-US" sz="1200" dirty="0"/>
          </a:p>
        </p:txBody>
      </p:sp>
    </p:spTree>
    <p:extLst>
      <p:ext uri="{BB962C8B-B14F-4D97-AF65-F5344CB8AC3E}">
        <p14:creationId xmlns:p14="http://schemas.microsoft.com/office/powerpoint/2010/main" val="2909145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5"/>
            <a:ext cx="10515600" cy="774065"/>
          </a:xfrm>
        </p:spPr>
        <p:txBody>
          <a:bodyPr/>
          <a:lstStyle/>
          <a:p>
            <a:r>
              <a:rPr lang="en-US" dirty="0"/>
              <a:t>Questions &amp; Polling 1</a:t>
            </a:r>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9471660" y="3983993"/>
            <a:ext cx="2110740" cy="2043321"/>
          </a:xfrm>
          <a:prstGeom prst="rect">
            <a:avLst/>
          </a:prstGeom>
        </p:spPr>
      </p:pic>
      <p:sp>
        <p:nvSpPr>
          <p:cNvPr id="3" name="Content Placeholder 2">
            <a:extLst>
              <a:ext uri="{FF2B5EF4-FFF2-40B4-BE49-F238E27FC236}">
                <a16:creationId xmlns:a16="http://schemas.microsoft.com/office/drawing/2014/main" id="{2F23AE95-4D0A-284B-9D54-62B8D4F484DE}"/>
              </a:ext>
            </a:extLst>
          </p:cNvPr>
          <p:cNvSpPr>
            <a:spLocks noGrp="1"/>
          </p:cNvSpPr>
          <p:nvPr>
            <p:ph idx="1"/>
          </p:nvPr>
        </p:nvSpPr>
        <p:spPr>
          <a:xfrm>
            <a:off x="838200" y="1333501"/>
            <a:ext cx="10744200" cy="4476750"/>
          </a:xfrm>
        </p:spPr>
        <p:txBody>
          <a:bodyPr numCol="2">
            <a:noAutofit/>
          </a:bodyPr>
          <a:lstStyle/>
          <a:p>
            <a:pPr marL="0" indent="0">
              <a:buNone/>
            </a:pPr>
            <a:r>
              <a:rPr lang="en-US" sz="1800" b="1" dirty="0"/>
              <a:t>Who’s here?</a:t>
            </a:r>
          </a:p>
          <a:p>
            <a:pPr>
              <a:buFont typeface="Wingdings" panose="05000000000000000000" pitchFamily="2" charset="2"/>
              <a:buChar char="q"/>
            </a:pPr>
            <a:r>
              <a:rPr lang="en-US" sz="1800" dirty="0"/>
              <a:t>Administrator </a:t>
            </a:r>
          </a:p>
          <a:p>
            <a:pPr>
              <a:buFont typeface="Wingdings" panose="05000000000000000000" pitchFamily="2" charset="2"/>
              <a:buChar char="q"/>
            </a:pPr>
            <a:r>
              <a:rPr lang="en-US" sz="1800" dirty="0"/>
              <a:t>Counselor</a:t>
            </a:r>
          </a:p>
          <a:p>
            <a:pPr>
              <a:buFont typeface="Wingdings" panose="05000000000000000000" pitchFamily="2" charset="2"/>
              <a:buChar char="q"/>
            </a:pPr>
            <a:r>
              <a:rPr lang="en-US" sz="1800" dirty="0"/>
              <a:t>Teacher</a:t>
            </a:r>
          </a:p>
          <a:p>
            <a:pPr>
              <a:buFont typeface="Wingdings" panose="05000000000000000000" pitchFamily="2" charset="2"/>
              <a:buChar char="q"/>
            </a:pPr>
            <a:r>
              <a:rPr lang="en-US" sz="1800" dirty="0"/>
              <a:t>Parent</a:t>
            </a:r>
          </a:p>
          <a:p>
            <a:pPr>
              <a:buFont typeface="Wingdings" panose="05000000000000000000" pitchFamily="2" charset="2"/>
              <a:buChar char="q"/>
            </a:pPr>
            <a:r>
              <a:rPr lang="en-US" sz="1800" dirty="0"/>
              <a:t>ESD</a:t>
            </a:r>
          </a:p>
          <a:p>
            <a:pPr>
              <a:buFont typeface="Wingdings" panose="05000000000000000000" pitchFamily="2" charset="2"/>
              <a:buChar char="q"/>
            </a:pPr>
            <a:r>
              <a:rPr lang="en-US" sz="1800" dirty="0"/>
              <a:t>District</a:t>
            </a:r>
          </a:p>
          <a:p>
            <a:pPr>
              <a:buFont typeface="Wingdings" panose="05000000000000000000" pitchFamily="2" charset="2"/>
              <a:buChar char="q"/>
            </a:pPr>
            <a:r>
              <a:rPr lang="en-US" sz="1800" dirty="0"/>
              <a:t>Continuous Improvement Partner or Coach</a:t>
            </a:r>
          </a:p>
          <a:p>
            <a:pPr>
              <a:buFont typeface="Wingdings" panose="05000000000000000000" pitchFamily="2" charset="2"/>
              <a:buChar char="q"/>
            </a:pPr>
            <a:r>
              <a:rPr lang="en-US" sz="1800" dirty="0"/>
              <a:t>Grad Specialist</a:t>
            </a:r>
          </a:p>
          <a:p>
            <a:pPr>
              <a:buFont typeface="Wingdings" panose="05000000000000000000" pitchFamily="2" charset="2"/>
              <a:buChar char="q"/>
            </a:pPr>
            <a:r>
              <a:rPr lang="en-US" sz="1800" dirty="0"/>
              <a:t>Community Based Organization</a:t>
            </a:r>
          </a:p>
          <a:p>
            <a:pPr>
              <a:buFont typeface="Wingdings" panose="05000000000000000000" pitchFamily="2" charset="2"/>
              <a:buChar char="q"/>
            </a:pPr>
            <a:r>
              <a:rPr lang="en-US" sz="1800" dirty="0"/>
              <a:t>Paraprofessional </a:t>
            </a:r>
          </a:p>
          <a:p>
            <a:pPr>
              <a:buFont typeface="Wingdings" panose="05000000000000000000" pitchFamily="2" charset="2"/>
              <a:buChar char="q"/>
            </a:pPr>
            <a:r>
              <a:rPr lang="en-US" sz="1800" dirty="0"/>
              <a:t>Other</a:t>
            </a:r>
          </a:p>
          <a:p>
            <a:pPr marL="0" indent="0">
              <a:buNone/>
            </a:pPr>
            <a:r>
              <a:rPr lang="en-US" sz="1800" b="1" dirty="0"/>
              <a:t>Has your school been identified for Comprehensive or Targeted Supports by OSPI?</a:t>
            </a:r>
          </a:p>
          <a:p>
            <a:pPr>
              <a:buFont typeface="Wingdings" panose="05000000000000000000" pitchFamily="2" charset="2"/>
              <a:buChar char="q"/>
            </a:pPr>
            <a:r>
              <a:rPr lang="en-US" sz="1800" dirty="0"/>
              <a:t>Yes</a:t>
            </a:r>
          </a:p>
          <a:p>
            <a:pPr>
              <a:buFont typeface="Wingdings" panose="05000000000000000000" pitchFamily="2" charset="2"/>
              <a:buChar char="q"/>
            </a:pPr>
            <a:r>
              <a:rPr lang="en-US" sz="1800" dirty="0"/>
              <a:t>No</a:t>
            </a:r>
          </a:p>
          <a:p>
            <a:pPr>
              <a:buFont typeface="Wingdings" panose="05000000000000000000" pitchFamily="2" charset="2"/>
              <a:buChar char="q"/>
            </a:pPr>
            <a:r>
              <a:rPr lang="en-US" sz="1800" dirty="0"/>
              <a:t>Not Sure</a:t>
            </a:r>
          </a:p>
          <a:p>
            <a:pPr>
              <a:buFont typeface="Wingdings" panose="05000000000000000000" pitchFamily="2" charset="2"/>
              <a:buChar char="q"/>
            </a:pPr>
            <a:endParaRPr lang="en-US" sz="1800" dirty="0"/>
          </a:p>
          <a:p>
            <a:pPr marL="0" indent="0">
              <a:buNone/>
            </a:pPr>
            <a:r>
              <a:rPr lang="en-US" sz="1800" b="1" dirty="0"/>
              <a:t>How familiar are you with our topic?</a:t>
            </a:r>
          </a:p>
          <a:p>
            <a:pPr marL="514350" indent="-514350">
              <a:buFont typeface="+mj-lt"/>
              <a:buAutoNum type="alphaUcPeriod"/>
            </a:pPr>
            <a:r>
              <a:rPr lang="en-US" sz="1800" dirty="0"/>
              <a:t>Very</a:t>
            </a:r>
          </a:p>
          <a:p>
            <a:pPr marL="514350" indent="-514350">
              <a:buFont typeface="+mj-lt"/>
              <a:buAutoNum type="alphaUcPeriod"/>
            </a:pPr>
            <a:r>
              <a:rPr lang="en-US" sz="1800" dirty="0"/>
              <a:t>Somewhat</a:t>
            </a:r>
          </a:p>
          <a:p>
            <a:pPr marL="514350" indent="-514350">
              <a:buFont typeface="+mj-lt"/>
              <a:buAutoNum type="alphaUcPeriod"/>
            </a:pPr>
            <a:r>
              <a:rPr lang="en-US" sz="1800" dirty="0"/>
              <a:t>It’s new!</a:t>
            </a:r>
          </a:p>
        </p:txBody>
      </p:sp>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18</a:t>
            </a:fld>
            <a:endParaRPr lang="en-US" sz="1200" dirty="0"/>
          </a:p>
        </p:txBody>
      </p:sp>
    </p:spTree>
    <p:extLst>
      <p:ext uri="{BB962C8B-B14F-4D97-AF65-F5344CB8AC3E}">
        <p14:creationId xmlns:p14="http://schemas.microsoft.com/office/powerpoint/2010/main" val="2297116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Why We Should Focus on Implementing &amp; Sustaining Inclusionary Practices</a:t>
            </a:r>
          </a:p>
        </p:txBody>
      </p:sp>
    </p:spTree>
    <p:extLst>
      <p:ext uri="{BB962C8B-B14F-4D97-AF65-F5344CB8AC3E}">
        <p14:creationId xmlns:p14="http://schemas.microsoft.com/office/powerpoint/2010/main" val="2046181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709246"/>
          </a:xfrm>
        </p:spPr>
        <p:txBody>
          <a:bodyPr/>
          <a:lstStyle/>
          <a:p>
            <a:r>
              <a:rPr lang="en-US" dirty="0"/>
              <a:t>Connect to Audio</a:t>
            </a:r>
          </a:p>
        </p:txBody>
      </p:sp>
      <p:sp>
        <p:nvSpPr>
          <p:cNvPr id="7" name="Text Placeholder 6"/>
          <p:cNvSpPr>
            <a:spLocks noGrp="1"/>
          </p:cNvSpPr>
          <p:nvPr>
            <p:ph type="body" sz="half" idx="2"/>
          </p:nvPr>
        </p:nvSpPr>
        <p:spPr>
          <a:xfrm>
            <a:off x="833927" y="1506415"/>
            <a:ext cx="3932237" cy="3811588"/>
          </a:xfrm>
        </p:spPr>
        <p:txBody>
          <a:bodyPr>
            <a:normAutofit/>
          </a:bodyPr>
          <a:lstStyle/>
          <a:p>
            <a:r>
              <a:rPr lang="en-US" sz="2400" dirty="0"/>
              <a:t>You can </a:t>
            </a:r>
            <a:r>
              <a:rPr lang="en-US" sz="2400" b="1" dirty="0"/>
              <a:t>join</a:t>
            </a:r>
            <a:r>
              <a:rPr lang="en-US" sz="2400" dirty="0"/>
              <a:t> by computer audio or call in.</a:t>
            </a:r>
          </a:p>
          <a:p>
            <a:endParaRPr lang="en-US" sz="1400" dirty="0"/>
          </a:p>
          <a:p>
            <a:r>
              <a:rPr lang="en-US" sz="2400" dirty="0"/>
              <a:t>Dial +1 669 900 6833 or </a:t>
            </a:r>
          </a:p>
          <a:p>
            <a:r>
              <a:rPr lang="en-US" sz="2400" dirty="0"/>
              <a:t>+1 646 558 8656 </a:t>
            </a:r>
          </a:p>
          <a:p>
            <a:endParaRPr lang="en-US" sz="1400" dirty="0"/>
          </a:p>
          <a:p>
            <a:r>
              <a:rPr lang="en-US" sz="2400" dirty="0"/>
              <a:t>Webinar ID: 122-657-497</a:t>
            </a:r>
          </a:p>
          <a:p>
            <a:endParaRPr lang="en-US" sz="2400" dirty="0"/>
          </a:p>
          <a:p>
            <a:r>
              <a:rPr lang="en-US" sz="2400" dirty="0"/>
              <a:t>Test Audio</a:t>
            </a:r>
          </a:p>
        </p:txBody>
      </p:sp>
      <p:pic>
        <p:nvPicPr>
          <p:cNvPr id="8" name="Picture 7" title="Screenshot of Zoom Platform"/>
          <p:cNvPicPr>
            <a:picLocks noChangeAspect="1"/>
          </p:cNvPicPr>
          <p:nvPr/>
        </p:nvPicPr>
        <p:blipFill>
          <a:blip r:embed="rId3"/>
          <a:stretch>
            <a:fillRect/>
          </a:stretch>
        </p:blipFill>
        <p:spPr>
          <a:xfrm>
            <a:off x="4630615" y="1166483"/>
            <a:ext cx="7011260" cy="4832105"/>
          </a:xfrm>
          <a:prstGeom prst="rect">
            <a:avLst/>
          </a:prstGeom>
          <a:ln>
            <a:solidFill>
              <a:schemeClr val="accent6"/>
            </a:solidFill>
          </a:ln>
          <a:effectLst>
            <a:outerShdw blurRad="50800" dist="38100" dir="5400000" algn="t" rotWithShape="0">
              <a:prstClr val="black">
                <a:alpha val="40000"/>
              </a:prstClr>
            </a:outerShdw>
          </a:effectLst>
        </p:spPr>
      </p:pic>
      <p:sp>
        <p:nvSpPr>
          <p:cNvPr id="6" name="Rectangular Callout 5"/>
          <p:cNvSpPr/>
          <p:nvPr/>
        </p:nvSpPr>
        <p:spPr>
          <a:xfrm>
            <a:off x="9595338" y="568569"/>
            <a:ext cx="2168770" cy="1565031"/>
          </a:xfrm>
          <a:prstGeom prst="wedgeRectCallout">
            <a:avLst>
              <a:gd name="adj1" fmla="val 46194"/>
              <a:gd name="adj2" fmla="val 8422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Welcome to the GATE Equity Webinar!</a:t>
            </a:r>
          </a:p>
          <a:p>
            <a:pPr algn="ctr"/>
            <a:r>
              <a:rPr lang="en-US" dirty="0"/>
              <a:t>We’ll be starting in a few minutes. </a:t>
            </a:r>
          </a:p>
        </p:txBody>
      </p:sp>
      <p:sp>
        <p:nvSpPr>
          <p:cNvPr id="10" name="Oval 9" title="Oval over the expand sound menu arrow"/>
          <p:cNvSpPr/>
          <p:nvPr/>
        </p:nvSpPr>
        <p:spPr>
          <a:xfrm>
            <a:off x="4905452" y="5402848"/>
            <a:ext cx="479913" cy="845650"/>
          </a:xfrm>
          <a:prstGeom prst="ellipse">
            <a:avLst/>
          </a:prstGeom>
          <a:noFill/>
          <a:ln w="57150">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9" name="Elbow Connector 8" descr="pointing to test speaker &amp; microphone" title="Arrow from test audio to sound menu"/>
          <p:cNvCxnSpPr/>
          <p:nvPr/>
        </p:nvCxnSpPr>
        <p:spPr>
          <a:xfrm>
            <a:off x="2532185" y="4988169"/>
            <a:ext cx="2437377" cy="1432"/>
          </a:xfrm>
          <a:prstGeom prst="bentConnector3">
            <a:avLst/>
          </a:prstGeom>
          <a:ln w="57150">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4" name="Slide Number Placeholder 3"/>
          <p:cNvSpPr>
            <a:spLocks noGrp="1"/>
          </p:cNvSpPr>
          <p:nvPr>
            <p:ph type="sldNum" sz="quarter" idx="12"/>
          </p:nvPr>
        </p:nvSpPr>
        <p:spPr>
          <a:xfrm>
            <a:off x="9448800" y="6492875"/>
            <a:ext cx="2743200" cy="365125"/>
          </a:xfrm>
        </p:spPr>
        <p:txBody>
          <a:bodyPr/>
          <a:lstStyle/>
          <a:p>
            <a:fld id="{032B776A-6FAB-4533-9AC6-94E0E8EE189B}" type="datetime1">
              <a:rPr lang="en-US" sz="1200" smtClean="0"/>
              <a:t>3/11/2020</a:t>
            </a:fld>
            <a:r>
              <a:rPr lang="en-US" sz="1200" dirty="0"/>
              <a:t>  | </a:t>
            </a:r>
            <a:fld id="{37BE888B-438C-4896-AE45-D605BA6EAF48}" type="slidenum">
              <a:rPr lang="en-US" sz="1200" smtClean="0"/>
              <a:pPr/>
              <a:t>2</a:t>
            </a:fld>
            <a:endParaRPr lang="en-US" sz="1200" dirty="0"/>
          </a:p>
        </p:txBody>
      </p:sp>
    </p:spTree>
    <p:extLst>
      <p:ext uri="{BB962C8B-B14F-4D97-AF65-F5344CB8AC3E}">
        <p14:creationId xmlns:p14="http://schemas.microsoft.com/office/powerpoint/2010/main" val="2447689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OSPI Priorities"/>
          <p:cNvGrpSpPr/>
          <p:nvPr/>
        </p:nvGrpSpPr>
        <p:grpSpPr>
          <a:xfrm>
            <a:off x="922418" y="150386"/>
            <a:ext cx="10302557" cy="5981385"/>
            <a:chOff x="1587260" y="155274"/>
            <a:chExt cx="8876582" cy="5264168"/>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034" t="6541" r="11143" b="32327"/>
            <a:stretch/>
          </p:blipFill>
          <p:spPr>
            <a:xfrm>
              <a:off x="1587260" y="155274"/>
              <a:ext cx="8876582" cy="4192439"/>
            </a:xfrm>
            <a:prstGeom prst="rect">
              <a:avLst/>
            </a:prstGeom>
          </p:spPr>
        </p:pic>
        <p:sp>
          <p:nvSpPr>
            <p:cNvPr id="8" name="TextBox 7"/>
            <p:cNvSpPr txBox="1"/>
            <p:nvPr/>
          </p:nvSpPr>
          <p:spPr>
            <a:xfrm>
              <a:off x="3509509" y="293887"/>
              <a:ext cx="5236234" cy="8938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OSPI Priorities: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Improving Outcomes for Students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with Disabilities</a:t>
              </a:r>
            </a:p>
          </p:txBody>
        </p:sp>
        <p:sp>
          <p:nvSpPr>
            <p:cNvPr id="9" name="TextBox 8"/>
            <p:cNvSpPr txBox="1"/>
            <p:nvPr/>
          </p:nvSpPr>
          <p:spPr>
            <a:xfrm>
              <a:off x="1656270" y="4146345"/>
              <a:ext cx="1561381" cy="12730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Leadership</a:t>
              </a:r>
              <a:endParaRPr kumimoji="0" lang="en-US" sz="18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Support students with disabilities (including increased collaboration and ownership of school administrators and staff) and coordinated efforts with community organizations to improve results and reduce disproportionality.</a:t>
              </a:r>
            </a:p>
          </p:txBody>
        </p:sp>
        <p:sp>
          <p:nvSpPr>
            <p:cNvPr id="10" name="TextBox 9"/>
            <p:cNvSpPr txBox="1"/>
            <p:nvPr/>
          </p:nvSpPr>
          <p:spPr>
            <a:xfrm>
              <a:off x="3111258" y="3436106"/>
              <a:ext cx="1561381" cy="11512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Growth Mindset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Increased expectations 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students with disabilities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(e.g., standards, instruction,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graduation, assessments,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attendance, IEP-related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Decisions, and post-school outcomes).</a:t>
              </a:r>
            </a:p>
          </p:txBody>
        </p:sp>
        <p:sp>
          <p:nvSpPr>
            <p:cNvPr id="11" name="TextBox 10"/>
            <p:cNvSpPr txBox="1"/>
            <p:nvPr/>
          </p:nvSpPr>
          <p:spPr>
            <a:xfrm>
              <a:off x="4566246" y="4120467"/>
              <a:ext cx="1561381" cy="12460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Evidence-Based Practices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Instruction and interventions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within an MTSS framework and inclusionary practices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leading to increased access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and progress in Washington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grade-level learning standards.</a:t>
              </a:r>
            </a:p>
          </p:txBody>
        </p:sp>
        <p:sp>
          <p:nvSpPr>
            <p:cNvPr id="12" name="TextBox 11"/>
            <p:cNvSpPr txBox="1"/>
            <p:nvPr/>
          </p:nvSpPr>
          <p:spPr>
            <a:xfrm>
              <a:off x="6012608" y="3453358"/>
              <a:ext cx="1561381" cy="11241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Professional Development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Joint training for general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educators, special educators,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paraeducators,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and parents/families (e.g., IEP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team members).</a:t>
              </a:r>
            </a:p>
          </p:txBody>
        </p:sp>
        <p:sp>
          <p:nvSpPr>
            <p:cNvPr id="13" name="TextBox 12"/>
            <p:cNvSpPr txBox="1"/>
            <p:nvPr/>
          </p:nvSpPr>
          <p:spPr>
            <a:xfrm>
              <a:off x="7444138" y="4163597"/>
              <a:ext cx="1561381" cy="12460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Resource Allocation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Braided funding, consolidated grant application, reducing costs for administrative tasks, increasing direct support to students, and data-based decision making.</a:t>
              </a:r>
            </a:p>
          </p:txBody>
        </p:sp>
        <p:sp>
          <p:nvSpPr>
            <p:cNvPr id="14" name="TextBox 13"/>
            <p:cNvSpPr txBox="1"/>
            <p:nvPr/>
          </p:nvSpPr>
          <p:spPr>
            <a:xfrm>
              <a:off x="8890500" y="3453358"/>
              <a:ext cx="1561381" cy="13679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Recruitment &amp; Retention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5B4E">
                      <a:lumMod val="50000"/>
                    </a:srgbClr>
                  </a:solidFill>
                  <a:effectLst/>
                  <a:uLnTx/>
                  <a:uFillTx/>
                  <a:latin typeface="Segoe UI" panose="020B0502040204020203" pitchFamily="34" charset="0"/>
                  <a:ea typeface="+mn-ea"/>
                  <a:cs typeface="Segoe UI" panose="020B0502040204020203" pitchFamily="34" charset="0"/>
                </a:rPr>
                <a:t>Preparation programs for administrators, general educators, special educators, related service providers, and paraeducators focused around instruction and support for students with disabilities.</a:t>
              </a:r>
            </a:p>
          </p:txBody>
        </p:sp>
      </p:grpSp>
      <p:sp>
        <p:nvSpPr>
          <p:cNvPr id="3" name="Title 2">
            <a:extLst>
              <a:ext uri="{FF2B5EF4-FFF2-40B4-BE49-F238E27FC236}">
                <a16:creationId xmlns:a16="http://schemas.microsoft.com/office/drawing/2014/main" id="{003CD423-74A6-47F7-A6EF-ECFDCBAC4F2B}"/>
              </a:ext>
            </a:extLst>
          </p:cNvPr>
          <p:cNvSpPr>
            <a:spLocks noGrp="1"/>
          </p:cNvSpPr>
          <p:nvPr>
            <p:ph type="title"/>
          </p:nvPr>
        </p:nvSpPr>
        <p:spPr/>
        <p:txBody>
          <a:bodyPr>
            <a:normAutofit/>
          </a:bodyPr>
          <a:lstStyle/>
          <a:p>
            <a:r>
              <a:rPr lang="en-US" sz="800" dirty="0">
                <a:solidFill>
                  <a:srgbClr val="FFFFFF"/>
                </a:solidFill>
              </a:rPr>
              <a:t>OSPI Priorities</a:t>
            </a:r>
            <a:r>
              <a:rPr lang="en-US" sz="800" dirty="0"/>
              <a:t>:</a:t>
            </a:r>
          </a:p>
        </p:txBody>
      </p:sp>
      <p:sp>
        <p:nvSpPr>
          <p:cNvPr id="4" name="Content Placeholder 3">
            <a:extLst>
              <a:ext uri="{FF2B5EF4-FFF2-40B4-BE49-F238E27FC236}">
                <a16:creationId xmlns:a16="http://schemas.microsoft.com/office/drawing/2014/main" id="{BDCDC21F-C904-4EFC-93B8-F78EA8959E46}"/>
              </a:ext>
            </a:extLst>
          </p:cNvPr>
          <p:cNvSpPr>
            <a:spLocks noGrp="1"/>
          </p:cNvSpPr>
          <p:nvPr>
            <p:ph idx="1"/>
          </p:nvPr>
        </p:nvSpPr>
        <p:spPr/>
        <p:txBody>
          <a:bodyPr/>
          <a:lstStyle/>
          <a:p>
            <a:endParaRPr lang="en-US"/>
          </a:p>
        </p:txBody>
      </p:sp>
      <p:sp>
        <p:nvSpPr>
          <p:cNvPr id="15" name="Slide Number Placeholder 14"/>
          <p:cNvSpPr>
            <a:spLocks noGrp="1"/>
          </p:cNvSpPr>
          <p:nvPr>
            <p:ph type="sldNum" sz="quarter" idx="4"/>
          </p:nvPr>
        </p:nvSpPr>
        <p:spPr/>
        <p:txBody>
          <a:bodyPr/>
          <a:lstStyle/>
          <a:p>
            <a:pPr lvl="0"/>
            <a:fld id="{65248FEF-978F-4B24-93F3-B987601DAD06}" type="slidenum">
              <a:rPr lang="en-US" noProof="0" smtClean="0"/>
              <a:pPr lvl="0"/>
              <a:t>20</a:t>
            </a:fld>
            <a:endParaRPr lang="en-US" noProof="0" dirty="0"/>
          </a:p>
        </p:txBody>
      </p:sp>
    </p:spTree>
    <p:extLst>
      <p:ext uri="{BB962C8B-B14F-4D97-AF65-F5344CB8AC3E}">
        <p14:creationId xmlns:p14="http://schemas.microsoft.com/office/powerpoint/2010/main" val="3193756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Inclusionary Practices Implementation</a:t>
            </a:r>
          </a:p>
        </p:txBody>
      </p:sp>
      <p:pic>
        <p:nvPicPr>
          <p:cNvPr id="5" name="Picture 4" descr="Inclusionary Practices"/>
          <p:cNvPicPr>
            <a:picLocks noChangeAspect="1"/>
          </p:cNvPicPr>
          <p:nvPr/>
        </p:nvPicPr>
        <p:blipFill>
          <a:blip r:embed="rId3"/>
          <a:stretch>
            <a:fillRect/>
          </a:stretch>
        </p:blipFill>
        <p:spPr>
          <a:xfrm>
            <a:off x="209312" y="191748"/>
            <a:ext cx="11780743" cy="1234440"/>
          </a:xfrm>
          <a:prstGeom prst="rect">
            <a:avLst/>
          </a:prstGeom>
        </p:spPr>
      </p:pic>
      <p:sp>
        <p:nvSpPr>
          <p:cNvPr id="6" name="Content Placeholder 4"/>
          <p:cNvSpPr txBox="1">
            <a:spLocks/>
          </p:cNvSpPr>
          <p:nvPr/>
        </p:nvSpPr>
        <p:spPr>
          <a:xfrm>
            <a:off x="1110762" y="1690688"/>
            <a:ext cx="9970476" cy="4495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In 2019, the legislature passed ESHB 1109:</a:t>
            </a:r>
          </a:p>
          <a:p>
            <a:pPr marL="62865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$25M for inclusionary professional development</a:t>
            </a:r>
            <a:b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($10M for 2019-20; $15M for 2020-21)</a:t>
            </a:r>
          </a:p>
          <a:p>
            <a:pPr marL="62865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To implement &amp; support inclusionary practices, with an emphasis on coaching and mentoring for public school teachers</a:t>
            </a:r>
          </a:p>
          <a:p>
            <a:pPr marL="628650" marR="0" lvl="0" indent="-457200" algn="l" defTabSz="914400" rtl="0" eaLnBrk="1" fontAlgn="auto" latinLnBrk="0" hangingPunct="1">
              <a:lnSpc>
                <a:spcPct val="150000"/>
              </a:lnSpc>
              <a:spcBef>
                <a:spcPts val="0"/>
              </a:spcBef>
              <a:spcAft>
                <a:spcPts val="12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Data-informed decision making</a:t>
            </a:r>
            <a:b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a:t>
            </a:r>
            <a:r>
              <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hlinkClick r:id="rId4"/>
              </a:rPr>
              <a:t>Project Implementation webpage</a:t>
            </a:r>
            <a:endParaRPr kumimoji="0" lang="en-US" sz="28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endParaRPr>
          </a:p>
        </p:txBody>
      </p:sp>
      <p:sp>
        <p:nvSpPr>
          <p:cNvPr id="3" name="Slide Number Placeholder 2"/>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782468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600" dirty="0"/>
              <a:t>Statewide Trends from Washington Report Card &amp; the Healthy Youth Survey</a:t>
            </a:r>
          </a:p>
        </p:txBody>
      </p:sp>
      <p:pic>
        <p:nvPicPr>
          <p:cNvPr id="7" name="Picture 6" descr="Created by Dolly Holmes&#10;from the Noun Project" title="Washington State"/>
          <p:cNvPicPr>
            <a:picLocks noChangeAspect="1"/>
          </p:cNvPicPr>
          <p:nvPr/>
        </p:nvPicPr>
        <p:blipFill>
          <a:blip r:embed="rId3">
            <a:duotone>
              <a:schemeClr val="accent3">
                <a:shade val="45000"/>
                <a:satMod val="135000"/>
              </a:schemeClr>
              <a:prstClr val="white"/>
            </a:duotone>
          </a:blip>
          <a:stretch>
            <a:fillRect/>
          </a:stretch>
        </p:blipFill>
        <p:spPr>
          <a:xfrm>
            <a:off x="715005" y="1615993"/>
            <a:ext cx="4111211" cy="2610853"/>
          </a:xfrm>
          <a:prstGeom prst="rect">
            <a:avLst/>
          </a:prstGeom>
        </p:spPr>
      </p:pic>
      <p:sp>
        <p:nvSpPr>
          <p:cNvPr id="13" name="Rectangle 12"/>
          <p:cNvSpPr/>
          <p:nvPr/>
        </p:nvSpPr>
        <p:spPr>
          <a:xfrm>
            <a:off x="1976018" y="2008628"/>
            <a:ext cx="2512489"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62%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SWD Graduated</a:t>
            </a:r>
            <a:r>
              <a:rPr kumimoji="0" lang="en-US" b="0" i="0" u="none" strike="noStrike" kern="1200" cap="none" spc="0" normalizeH="0" noProof="0" dirty="0">
                <a:ln>
                  <a:noFill/>
                </a:ln>
                <a:solidFill>
                  <a:schemeClr val="bg1"/>
                </a:solidFill>
                <a:effectLst/>
                <a:uLnTx/>
                <a:uFillTx/>
                <a:latin typeface="Segoe UI" panose="020B0502040204020203" pitchFamily="34" charset="0"/>
                <a:ea typeface="+mn-ea"/>
                <a:cs typeface="Segoe UI" panose="020B0502040204020203" pitchFamily="34" charset="0"/>
              </a:rPr>
              <a:t> in 4 years Class of </a:t>
            </a:r>
            <a:r>
              <a:rPr kumimoji="0" lang="en-US"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2019</a:t>
            </a:r>
          </a:p>
        </p:txBody>
      </p:sp>
      <p:grpSp>
        <p:nvGrpSpPr>
          <p:cNvPr id="9" name="Group 8" title="Students "/>
          <p:cNvGrpSpPr/>
          <p:nvPr/>
        </p:nvGrpSpPr>
        <p:grpSpPr>
          <a:xfrm>
            <a:off x="1682941" y="4226846"/>
            <a:ext cx="2446122" cy="1157286"/>
            <a:chOff x="255547" y="5089072"/>
            <a:chExt cx="2446122" cy="1157286"/>
          </a:xfrm>
        </p:grpSpPr>
        <p:pic>
          <p:nvPicPr>
            <p:cNvPr id="10" name="Picture 9" title="Students"/>
            <p:cNvPicPr>
              <a:picLocks noChangeAspect="1"/>
            </p:cNvPicPr>
            <p:nvPr/>
          </p:nvPicPr>
          <p:blipFill>
            <a:blip r:embed="rId4">
              <a:duotone>
                <a:schemeClr val="accent1">
                  <a:shade val="45000"/>
                  <a:satMod val="135000"/>
                </a:schemeClr>
                <a:prstClr val="white"/>
              </a:duotone>
            </a:blip>
            <a:stretch>
              <a:fillRect/>
            </a:stretch>
          </p:blipFill>
          <p:spPr>
            <a:xfrm>
              <a:off x="255547" y="5089072"/>
              <a:ext cx="1223061" cy="1157286"/>
            </a:xfrm>
            <a:prstGeom prst="rect">
              <a:avLst/>
            </a:prstGeom>
          </p:spPr>
        </p:pic>
        <p:pic>
          <p:nvPicPr>
            <p:cNvPr id="11" name="Picture 10" title="Students"/>
            <p:cNvPicPr>
              <a:picLocks noChangeAspect="1"/>
            </p:cNvPicPr>
            <p:nvPr/>
          </p:nvPicPr>
          <p:blipFill>
            <a:blip r:embed="rId4">
              <a:duotone>
                <a:schemeClr val="accent2">
                  <a:shade val="45000"/>
                  <a:satMod val="135000"/>
                </a:schemeClr>
                <a:prstClr val="white"/>
              </a:duotone>
            </a:blip>
            <a:stretch>
              <a:fillRect/>
            </a:stretch>
          </p:blipFill>
          <p:spPr>
            <a:xfrm>
              <a:off x="1478608" y="5089072"/>
              <a:ext cx="1223061" cy="1157286"/>
            </a:xfrm>
            <a:prstGeom prst="rect">
              <a:avLst/>
            </a:prstGeom>
          </p:spPr>
        </p:pic>
        <p:pic>
          <p:nvPicPr>
            <p:cNvPr id="12" name="Picture 11" title="Students"/>
            <p:cNvPicPr>
              <a:picLocks noChangeAspect="1"/>
            </p:cNvPicPr>
            <p:nvPr/>
          </p:nvPicPr>
          <p:blipFill rotWithShape="1">
            <a:blip r:embed="rId4">
              <a:duotone>
                <a:schemeClr val="accent2">
                  <a:shade val="45000"/>
                  <a:satMod val="135000"/>
                </a:schemeClr>
                <a:prstClr val="white"/>
              </a:duotone>
            </a:blip>
            <a:srcRect l="49864"/>
            <a:stretch/>
          </p:blipFill>
          <p:spPr>
            <a:xfrm>
              <a:off x="865414" y="5089072"/>
              <a:ext cx="613194" cy="1157286"/>
            </a:xfrm>
            <a:prstGeom prst="rect">
              <a:avLst/>
            </a:prstGeom>
          </p:spPr>
        </p:pic>
      </p:grpSp>
      <p:graphicFrame>
        <p:nvGraphicFramePr>
          <p:cNvPr id="4" name="Content Placeholder 3" title="color blocks "/>
          <p:cNvGraphicFramePr>
            <a:graphicFrameLocks/>
          </p:cNvGraphicFramePr>
          <p:nvPr>
            <p:extLst>
              <p:ext uri="{D42A27DB-BD31-4B8C-83A1-F6EECF244321}">
                <p14:modId xmlns:p14="http://schemas.microsoft.com/office/powerpoint/2010/main" val="1557013204"/>
              </p:ext>
            </p:extLst>
          </p:nvPr>
        </p:nvGraphicFramePr>
        <p:xfrm>
          <a:off x="5166414" y="1742356"/>
          <a:ext cx="6345526" cy="38922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7"/>
          <p:cNvSpPr/>
          <p:nvPr/>
        </p:nvSpPr>
        <p:spPr>
          <a:xfrm>
            <a:off x="715005" y="5775892"/>
            <a:ext cx="9217267" cy="276999"/>
          </a:xfrm>
          <a:prstGeom prst="rect">
            <a:avLst/>
          </a:prstGeom>
        </p:spPr>
        <p:txBody>
          <a:bodyPr wrap="none">
            <a:spAutoFit/>
          </a:bodyPr>
          <a:lstStyle/>
          <a:p>
            <a:pPr lvl="0">
              <a:defRPr/>
            </a:pPr>
            <a:r>
              <a:rPr kumimoji="0" lang="en-US" sz="1200" b="0" i="0" u="none" strike="noStrike" kern="1200" cap="none" spc="0" normalizeH="0" baseline="0" noProof="0" dirty="0">
                <a:ln>
                  <a:noFill/>
                </a:ln>
                <a:solidFill>
                  <a:srgbClr val="244A5F"/>
                </a:solidFill>
                <a:effectLst/>
                <a:uLnTx/>
                <a:uFillTx/>
                <a:ea typeface="+mn-ea"/>
                <a:cs typeface="+mn-cs"/>
              </a:rPr>
              <a:t>*</a:t>
            </a:r>
            <a:r>
              <a:rPr kumimoji="0" lang="en-US" sz="1200" b="0" i="0" u="none" strike="noStrike" kern="1200" cap="none" spc="0" normalizeH="0" baseline="0" noProof="0" dirty="0">
                <a:ln>
                  <a:noFill/>
                </a:ln>
                <a:solidFill>
                  <a:srgbClr val="244A5F"/>
                </a:solidFill>
                <a:effectLst/>
                <a:uLnTx/>
                <a:uFillTx/>
                <a:ea typeface="+mn-ea"/>
                <a:cs typeface="+mn-cs"/>
                <a:hlinkClick r:id="rId10"/>
              </a:rPr>
              <a:t>OSPI Report Card </a:t>
            </a:r>
            <a:r>
              <a:rPr lang="en-US" sz="1200" dirty="0">
                <a:solidFill>
                  <a:srgbClr val="244A5F"/>
                </a:solidFill>
              </a:rPr>
              <a:t>, </a:t>
            </a:r>
            <a:r>
              <a:rPr lang="en-US" sz="1200" dirty="0">
                <a:solidFill>
                  <a:srgbClr val="40403D"/>
                </a:solidFill>
                <a:cs typeface="Arial" panose="020B0604020202020204" pitchFamily="34" charset="0"/>
              </a:rPr>
              <a:t>Center for Change in Transition Services, Seattle University, 2019, Nov 2019 Federal Special Education Child Count</a:t>
            </a:r>
            <a:endParaRPr kumimoji="0" lang="en-US" sz="1200" b="0" i="0" u="none" strike="noStrike" kern="1200" cap="none" spc="0" normalizeH="0" baseline="0" noProof="0" dirty="0">
              <a:ln>
                <a:noFill/>
              </a:ln>
              <a:solidFill>
                <a:srgbClr val="244A5F"/>
              </a:solidFill>
              <a:effectLst/>
              <a:uLnTx/>
              <a:uFillTx/>
              <a:ea typeface="+mn-ea"/>
              <a:cs typeface="+mn-cs"/>
            </a:endParaRPr>
          </a:p>
        </p:txBody>
      </p:sp>
      <p:sp>
        <p:nvSpPr>
          <p:cNvPr id="14"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22</a:t>
            </a:fld>
            <a:endParaRPr lang="en-US" sz="1200" dirty="0"/>
          </a:p>
        </p:txBody>
      </p:sp>
    </p:spTree>
    <p:extLst>
      <p:ext uri="{BB962C8B-B14F-4D97-AF65-F5344CB8AC3E}">
        <p14:creationId xmlns:p14="http://schemas.microsoft.com/office/powerpoint/2010/main" val="731460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Level Supports for Inclusionary Practices</a:t>
            </a:r>
            <a:endParaRPr lang="en-US" b="1" dirty="0"/>
          </a:p>
        </p:txBody>
      </p:sp>
      <p:graphicFrame>
        <p:nvGraphicFramePr>
          <p:cNvPr id="4" name="Content Placeholder 6" title="hexagons with icons"/>
          <p:cNvGraphicFramePr>
            <a:graphicFrameLocks noGrp="1"/>
          </p:cNvGraphicFramePr>
          <p:nvPr>
            <p:ph idx="1"/>
            <p:extLst>
              <p:ext uri="{D42A27DB-BD31-4B8C-83A1-F6EECF244321}">
                <p14:modId xmlns:p14="http://schemas.microsoft.com/office/powerpoint/2010/main" val="2851434754"/>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23</a:t>
            </a:fld>
            <a:endParaRPr lang="en-US" sz="1200" dirty="0"/>
          </a:p>
        </p:txBody>
      </p:sp>
    </p:spTree>
    <p:extLst>
      <p:ext uri="{BB962C8B-B14F-4D97-AF65-F5344CB8AC3E}">
        <p14:creationId xmlns:p14="http://schemas.microsoft.com/office/powerpoint/2010/main" val="1842945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Ideas</a:t>
            </a:r>
          </a:p>
        </p:txBody>
      </p:sp>
      <p:graphicFrame>
        <p:nvGraphicFramePr>
          <p:cNvPr id="4" name="Content Placeholder 6" title="color block with icons "/>
          <p:cNvGraphicFramePr>
            <a:graphicFrameLocks noGrp="1"/>
          </p:cNvGraphicFramePr>
          <p:nvPr>
            <p:ph idx="1"/>
            <p:extLst>
              <p:ext uri="{D42A27DB-BD31-4B8C-83A1-F6EECF244321}">
                <p14:modId xmlns:p14="http://schemas.microsoft.com/office/powerpoint/2010/main" val="1234740328"/>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24</a:t>
            </a:fld>
            <a:endParaRPr lang="en-US" sz="1200" dirty="0"/>
          </a:p>
        </p:txBody>
      </p:sp>
    </p:spTree>
    <p:extLst>
      <p:ext uri="{BB962C8B-B14F-4D97-AF65-F5344CB8AC3E}">
        <p14:creationId xmlns:p14="http://schemas.microsoft.com/office/powerpoint/2010/main" val="691253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Leverage Support Examples </a:t>
            </a:r>
          </a:p>
        </p:txBody>
      </p:sp>
      <p:graphicFrame>
        <p:nvGraphicFramePr>
          <p:cNvPr id="4" name="Content Placeholder 6" title="color block with triangles"/>
          <p:cNvGraphicFramePr>
            <a:graphicFrameLocks noGrp="1"/>
          </p:cNvGraphicFramePr>
          <p:nvPr>
            <p:ph idx="1"/>
            <p:extLst>
              <p:ext uri="{D42A27DB-BD31-4B8C-83A1-F6EECF244321}">
                <p14:modId xmlns:p14="http://schemas.microsoft.com/office/powerpoint/2010/main" val="2524104028"/>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25</a:t>
            </a:fld>
            <a:endParaRPr lang="en-US" sz="1200" dirty="0"/>
          </a:p>
        </p:txBody>
      </p:sp>
    </p:spTree>
    <p:extLst>
      <p:ext uri="{BB962C8B-B14F-4D97-AF65-F5344CB8AC3E}">
        <p14:creationId xmlns:p14="http://schemas.microsoft.com/office/powerpoint/2010/main" val="2644110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clusionary Practices table"/>
          <p:cNvPicPr>
            <a:picLocks noChangeAspect="1"/>
          </p:cNvPicPr>
          <p:nvPr/>
        </p:nvPicPr>
        <p:blipFill>
          <a:blip r:embed="rId2"/>
          <a:stretch>
            <a:fillRect/>
          </a:stretch>
        </p:blipFill>
        <p:spPr>
          <a:xfrm>
            <a:off x="1750743" y="182880"/>
            <a:ext cx="8904508" cy="6043749"/>
          </a:xfrm>
          <a:prstGeom prst="rect">
            <a:avLst/>
          </a:prstGeom>
        </p:spPr>
      </p:pic>
      <p:sp>
        <p:nvSpPr>
          <p:cNvPr id="8" name="Title 7">
            <a:extLst>
              <a:ext uri="{FF2B5EF4-FFF2-40B4-BE49-F238E27FC236}">
                <a16:creationId xmlns:a16="http://schemas.microsoft.com/office/drawing/2014/main" id="{895B295F-622D-407D-B745-FE845F898236}"/>
              </a:ext>
            </a:extLst>
          </p:cNvPr>
          <p:cNvSpPr>
            <a:spLocks noGrp="1"/>
          </p:cNvSpPr>
          <p:nvPr>
            <p:ph type="title"/>
          </p:nvPr>
        </p:nvSpPr>
        <p:spPr/>
        <p:txBody>
          <a:bodyPr>
            <a:normAutofit/>
          </a:bodyPr>
          <a:lstStyle/>
          <a:p>
            <a:r>
              <a:rPr lang="en-US" sz="800" dirty="0">
                <a:solidFill>
                  <a:srgbClr val="FFFFFF"/>
                </a:solidFill>
              </a:rPr>
              <a:t>Inclusionary</a:t>
            </a:r>
            <a:br>
              <a:rPr lang="en-US" sz="800" dirty="0">
                <a:solidFill>
                  <a:srgbClr val="FFFFFF"/>
                </a:solidFill>
              </a:rPr>
            </a:br>
            <a:r>
              <a:rPr lang="en-US" sz="800" dirty="0">
                <a:solidFill>
                  <a:srgbClr val="FFFFFF"/>
                </a:solidFill>
              </a:rPr>
              <a:t>Practices</a:t>
            </a:r>
          </a:p>
        </p:txBody>
      </p:sp>
    </p:spTree>
    <p:extLst>
      <p:ext uri="{BB962C8B-B14F-4D97-AF65-F5344CB8AC3E}">
        <p14:creationId xmlns:p14="http://schemas.microsoft.com/office/powerpoint/2010/main" val="636253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Advice Would You Give To Schools Starting This Work?</a:t>
            </a:r>
          </a:p>
        </p:txBody>
      </p:sp>
      <p:graphicFrame>
        <p:nvGraphicFramePr>
          <p:cNvPr id="4" name="Content Placeholder 1" title="color block with arrows"/>
          <p:cNvGraphicFramePr>
            <a:graphicFrameLocks noGrp="1"/>
          </p:cNvGraphicFramePr>
          <p:nvPr>
            <p:ph idx="1"/>
            <p:extLst>
              <p:ext uri="{D42A27DB-BD31-4B8C-83A1-F6EECF244321}">
                <p14:modId xmlns:p14="http://schemas.microsoft.com/office/powerpoint/2010/main" val="21891338"/>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27</a:t>
            </a:fld>
            <a:endParaRPr lang="en-US" sz="1200" dirty="0"/>
          </a:p>
        </p:txBody>
      </p:sp>
    </p:spTree>
    <p:extLst>
      <p:ext uri="{BB962C8B-B14F-4D97-AF65-F5344CB8AC3E}">
        <p14:creationId xmlns:p14="http://schemas.microsoft.com/office/powerpoint/2010/main" val="257413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Polling 2</a:t>
            </a:r>
          </a:p>
        </p:txBody>
      </p:sp>
      <p:sp>
        <p:nvSpPr>
          <p:cNvPr id="3" name="Content Placeholder 2">
            <a:extLst>
              <a:ext uri="{FF2B5EF4-FFF2-40B4-BE49-F238E27FC236}">
                <a16:creationId xmlns:a16="http://schemas.microsoft.com/office/drawing/2014/main" id="{2F23AE95-4D0A-284B-9D54-62B8D4F484DE}"/>
              </a:ext>
            </a:extLst>
          </p:cNvPr>
          <p:cNvSpPr>
            <a:spLocks noGrp="1"/>
          </p:cNvSpPr>
          <p:nvPr>
            <p:ph idx="1"/>
          </p:nvPr>
        </p:nvSpPr>
        <p:spPr>
          <a:xfrm>
            <a:off x="838200" y="1882775"/>
            <a:ext cx="5278821" cy="3927475"/>
          </a:xfrm>
        </p:spPr>
        <p:txBody>
          <a:bodyPr>
            <a:normAutofit/>
          </a:bodyPr>
          <a:lstStyle/>
          <a:p>
            <a:pPr marL="0" indent="0">
              <a:buNone/>
            </a:pPr>
            <a:r>
              <a:rPr lang="en-US" b="1" dirty="0"/>
              <a:t>Has the leadership team at your school had a conversation about inclusion?</a:t>
            </a:r>
          </a:p>
          <a:p>
            <a:pPr marL="514350" indent="-514350">
              <a:buFont typeface="+mj-lt"/>
              <a:buAutoNum type="alphaUcPeriod"/>
            </a:pPr>
            <a:r>
              <a:rPr lang="en-US" dirty="0"/>
              <a:t>Yes! We’re working on it</a:t>
            </a:r>
          </a:p>
          <a:p>
            <a:pPr marL="514350" indent="-514350">
              <a:buFont typeface="+mj-lt"/>
              <a:buAutoNum type="alphaUcPeriod"/>
            </a:pPr>
            <a:r>
              <a:rPr lang="en-US" dirty="0"/>
              <a:t>I’m not sure</a:t>
            </a:r>
          </a:p>
          <a:p>
            <a:pPr marL="514350" indent="-514350">
              <a:buFont typeface="+mj-lt"/>
              <a:buAutoNum type="alphaUcPeriod"/>
            </a:pPr>
            <a:r>
              <a:rPr lang="en-US" dirty="0"/>
              <a:t>Not yet</a:t>
            </a:r>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6520704" y="1587061"/>
            <a:ext cx="3563474" cy="3449653"/>
          </a:xfrm>
          <a:prstGeom prst="rect">
            <a:avLst/>
          </a:prstGeom>
        </p:spPr>
      </p:pic>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28</a:t>
            </a:fld>
            <a:endParaRPr lang="en-US" sz="1200" dirty="0"/>
          </a:p>
        </p:txBody>
      </p:sp>
    </p:spTree>
    <p:extLst>
      <p:ext uri="{BB962C8B-B14F-4D97-AF65-F5344CB8AC3E}">
        <p14:creationId xmlns:p14="http://schemas.microsoft.com/office/powerpoint/2010/main" val="733743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What Does it Look Like in Real Life? </a:t>
            </a:r>
            <a:br>
              <a:rPr lang="en-US" dirty="0"/>
            </a:br>
            <a:r>
              <a:rPr lang="en-US" dirty="0"/>
              <a:t>A School Perspective</a:t>
            </a:r>
            <a:br>
              <a:rPr lang="en-US" dirty="0"/>
            </a:br>
            <a:r>
              <a:rPr lang="en-US" sz="2400" dirty="0"/>
              <a:t>RA Long: Longview School District </a:t>
            </a:r>
            <a:endParaRPr lang="en-US" dirty="0"/>
          </a:p>
        </p:txBody>
      </p:sp>
    </p:spTree>
    <p:extLst>
      <p:ext uri="{BB962C8B-B14F-4D97-AF65-F5344CB8AC3E}">
        <p14:creationId xmlns:p14="http://schemas.microsoft.com/office/powerpoint/2010/main" val="280063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74077"/>
          </a:xfrm>
        </p:spPr>
        <p:txBody>
          <a:bodyPr/>
          <a:lstStyle/>
          <a:p>
            <a:r>
              <a:rPr lang="en-US" dirty="0"/>
              <a:t>Sound Check </a:t>
            </a:r>
          </a:p>
        </p:txBody>
      </p:sp>
      <p:sp>
        <p:nvSpPr>
          <p:cNvPr id="7" name="Text Placeholder 6"/>
          <p:cNvSpPr>
            <a:spLocks noGrp="1"/>
          </p:cNvSpPr>
          <p:nvPr>
            <p:ph type="body" sz="half" idx="2"/>
          </p:nvPr>
        </p:nvSpPr>
        <p:spPr>
          <a:xfrm>
            <a:off x="839788" y="2057400"/>
            <a:ext cx="3558791" cy="3811588"/>
          </a:xfrm>
        </p:spPr>
        <p:txBody>
          <a:bodyPr>
            <a:normAutofit lnSpcReduction="10000"/>
          </a:bodyPr>
          <a:lstStyle/>
          <a:p>
            <a:r>
              <a:rPr lang="en-US" sz="2400" dirty="0"/>
              <a:t>We’re going to get started in a few minutes.</a:t>
            </a:r>
          </a:p>
          <a:p>
            <a:endParaRPr lang="en-US" sz="2400" dirty="0"/>
          </a:p>
          <a:p>
            <a:r>
              <a:rPr lang="en-US" sz="2400" b="1" dirty="0"/>
              <a:t>Can you hear us?</a:t>
            </a:r>
          </a:p>
          <a:p>
            <a:r>
              <a:rPr lang="en-US" sz="2400" dirty="0"/>
              <a:t>Please let us know in the </a:t>
            </a:r>
            <a:r>
              <a:rPr lang="en-US" sz="2400" b="1" dirty="0"/>
              <a:t>chat</a:t>
            </a:r>
            <a:r>
              <a:rPr lang="en-US" sz="2400" dirty="0"/>
              <a:t>!</a:t>
            </a:r>
          </a:p>
          <a:p>
            <a:endParaRPr lang="en-US" sz="2400" dirty="0"/>
          </a:p>
          <a:p>
            <a:endParaRPr lang="en-US" sz="2400" dirty="0"/>
          </a:p>
          <a:p>
            <a:r>
              <a:rPr lang="en-US" sz="2400" dirty="0"/>
              <a:t>Test Audio</a:t>
            </a:r>
          </a:p>
        </p:txBody>
      </p:sp>
      <p:pic>
        <p:nvPicPr>
          <p:cNvPr id="8" name="Picture 7" title="Screenshot of Zoom Platform"/>
          <p:cNvPicPr>
            <a:picLocks noChangeAspect="1"/>
          </p:cNvPicPr>
          <p:nvPr/>
        </p:nvPicPr>
        <p:blipFill>
          <a:blip r:embed="rId3"/>
          <a:stretch>
            <a:fillRect/>
          </a:stretch>
        </p:blipFill>
        <p:spPr>
          <a:xfrm>
            <a:off x="4438817" y="1166483"/>
            <a:ext cx="7203058" cy="4832105"/>
          </a:xfrm>
          <a:prstGeom prst="rect">
            <a:avLst/>
          </a:prstGeom>
          <a:ln>
            <a:solidFill>
              <a:schemeClr val="accent6"/>
            </a:solidFill>
          </a:ln>
          <a:effectLst>
            <a:outerShdw blurRad="50800" dist="38100" dir="5400000" algn="t" rotWithShape="0">
              <a:prstClr val="black">
                <a:alpha val="40000"/>
              </a:prstClr>
            </a:outerShdw>
          </a:effectLst>
        </p:spPr>
      </p:pic>
      <p:sp>
        <p:nvSpPr>
          <p:cNvPr id="11" name="Rectangular Callout 10"/>
          <p:cNvSpPr/>
          <p:nvPr/>
        </p:nvSpPr>
        <p:spPr>
          <a:xfrm>
            <a:off x="9595338" y="568569"/>
            <a:ext cx="2168770" cy="1565031"/>
          </a:xfrm>
          <a:prstGeom prst="wedgeRectCallout">
            <a:avLst>
              <a:gd name="adj1" fmla="val 46194"/>
              <a:gd name="adj2" fmla="val 8422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Welcome to the GATE Equity Webinar!</a:t>
            </a:r>
          </a:p>
          <a:p>
            <a:pPr algn="ctr"/>
            <a:r>
              <a:rPr lang="en-US" dirty="0"/>
              <a:t>We’ll be starting in a few minutes. </a:t>
            </a:r>
          </a:p>
        </p:txBody>
      </p:sp>
      <p:sp>
        <p:nvSpPr>
          <p:cNvPr id="10" name="Oval 9" title="Oval over the expand sound menu arrow"/>
          <p:cNvSpPr/>
          <p:nvPr/>
        </p:nvSpPr>
        <p:spPr>
          <a:xfrm>
            <a:off x="4729606" y="5361817"/>
            <a:ext cx="479913" cy="845650"/>
          </a:xfrm>
          <a:prstGeom prst="ellipse">
            <a:avLst/>
          </a:prstGeom>
          <a:noFill/>
          <a:ln w="57150">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9" name="Elbow Connector 8" descr="pointing to test speaker &amp; microphone" title="Arrow from test audio to sound menu"/>
          <p:cNvCxnSpPr/>
          <p:nvPr/>
        </p:nvCxnSpPr>
        <p:spPr>
          <a:xfrm flipV="1">
            <a:off x="2475186" y="4989601"/>
            <a:ext cx="2494376" cy="372216"/>
          </a:xfrm>
          <a:prstGeom prst="bentConnector3">
            <a:avLst/>
          </a:prstGeom>
          <a:ln w="57150">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12" name="Slide Number Placeholder 3"/>
          <p:cNvSpPr txBox="1">
            <a:spLocks/>
          </p:cNvSpPr>
          <p:nvPr/>
        </p:nvSpPr>
        <p:spPr>
          <a:xfrm>
            <a:off x="9448800" y="64928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2B776A-6FAB-4533-9AC6-94E0E8EE189B}" type="datetime1">
              <a:rPr lang="en-US" sz="1200" smtClean="0"/>
              <a:pPr/>
              <a:t>3/11/2020</a:t>
            </a:fld>
            <a:r>
              <a:rPr lang="en-US" sz="1200"/>
              <a:t>  | </a:t>
            </a:r>
            <a:fld id="{37BE888B-438C-4896-AE45-D605BA6EAF48}" type="slidenum">
              <a:rPr lang="en-US" sz="1200" smtClean="0"/>
              <a:pPr/>
              <a:t>3</a:t>
            </a:fld>
            <a:endParaRPr lang="en-US" sz="1200" dirty="0"/>
          </a:p>
        </p:txBody>
      </p:sp>
    </p:spTree>
    <p:extLst>
      <p:ext uri="{BB962C8B-B14F-4D97-AF65-F5344CB8AC3E}">
        <p14:creationId xmlns:p14="http://schemas.microsoft.com/office/powerpoint/2010/main" val="2512419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20330"/>
          </a:xfrm>
        </p:spPr>
        <p:txBody>
          <a:bodyPr/>
          <a:lstStyle/>
          <a:p>
            <a:pPr algn="ctr"/>
            <a:r>
              <a:rPr lang="en-US" dirty="0"/>
              <a:t>Who I Am &amp; RA Long’s Context</a:t>
            </a:r>
          </a:p>
        </p:txBody>
      </p:sp>
      <p:graphicFrame>
        <p:nvGraphicFramePr>
          <p:cNvPr id="4" name="Content Placeholder 1" title="presenters"/>
          <p:cNvGraphicFramePr>
            <a:graphicFrameLocks noGrp="1"/>
          </p:cNvGraphicFramePr>
          <p:nvPr>
            <p:ph idx="1"/>
            <p:extLst>
              <p:ext uri="{D42A27DB-BD31-4B8C-83A1-F6EECF244321}">
                <p14:modId xmlns:p14="http://schemas.microsoft.com/office/powerpoint/2010/main" val="3333863308"/>
              </p:ext>
            </p:extLst>
          </p:nvPr>
        </p:nvGraphicFramePr>
        <p:xfrm>
          <a:off x="838199" y="1388853"/>
          <a:ext cx="3475183" cy="4679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fld id="{77C44240-B129-411F-AF8B-7F18F6EC339A}" type="datetime1">
              <a:rPr lang="en-US" smtClean="0"/>
              <a:t>3/11/2020</a:t>
            </a:fld>
            <a:endParaRPr lang="en-US" dirty="0"/>
          </a:p>
        </p:txBody>
      </p:sp>
      <p:sp>
        <p:nvSpPr>
          <p:cNvPr id="5" name="Slide Number Placeholder 4"/>
          <p:cNvSpPr>
            <a:spLocks noGrp="1"/>
          </p:cNvSpPr>
          <p:nvPr>
            <p:ph type="sldNum" sz="quarter" idx="12"/>
          </p:nvPr>
        </p:nvSpPr>
        <p:spPr>
          <a:xfrm>
            <a:off x="8573655" y="6105234"/>
            <a:ext cx="2743200" cy="365125"/>
          </a:xfrm>
        </p:spPr>
        <p:txBody>
          <a:bodyPr/>
          <a:lstStyle/>
          <a:p>
            <a:pPr algn="r"/>
            <a:fld id="{37BE888B-438C-4896-AE45-D605BA6EAF48}" type="slidenum">
              <a:rPr lang="en-US" smtClean="0"/>
              <a:pPr algn="r"/>
              <a:t>30</a:t>
            </a:fld>
            <a:endParaRPr lang="en-US"/>
          </a:p>
        </p:txBody>
      </p:sp>
      <p:sp>
        <p:nvSpPr>
          <p:cNvPr id="8" name="Rounded Rectangle 7" title="OSPI data on RA Long"/>
          <p:cNvSpPr/>
          <p:nvPr/>
        </p:nvSpPr>
        <p:spPr>
          <a:xfrm>
            <a:off x="4844722" y="1395047"/>
            <a:ext cx="6977823" cy="5292081"/>
          </a:xfrm>
          <a:prstGeom prst="roundRect">
            <a:avLst/>
          </a:prstGeom>
          <a:blipFill rotWithShape="1">
            <a:blip r:embed="rId8"/>
            <a:srcRect/>
            <a:stretch>
              <a:fillRect l="-8000" t="-1" r="-8000" b="-728"/>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690192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Fun Facts About R.A. Long</a:t>
            </a:r>
          </a:p>
        </p:txBody>
      </p:sp>
      <p:sp>
        <p:nvSpPr>
          <p:cNvPr id="7" name="Content Placeholder 6"/>
          <p:cNvSpPr>
            <a:spLocks noGrp="1"/>
          </p:cNvSpPr>
          <p:nvPr>
            <p:ph sz="half" idx="1"/>
          </p:nvPr>
        </p:nvSpPr>
        <p:spPr>
          <a:xfrm>
            <a:off x="819727" y="1640898"/>
            <a:ext cx="5181600" cy="4183289"/>
          </a:xfrm>
        </p:spPr>
        <p:txBody>
          <a:bodyPr/>
          <a:lstStyle/>
          <a:p>
            <a:pPr marL="285750" indent="-285750"/>
            <a:r>
              <a:rPr lang="en-US" sz="3200" dirty="0"/>
              <a:t>Gone from 60% grad rate to 95% over the past 11 years</a:t>
            </a:r>
          </a:p>
          <a:p>
            <a:pPr marL="285750" indent="-285750"/>
            <a:r>
              <a:rPr lang="en-US" sz="3200" dirty="0"/>
              <a:t>Multiple years of Washington State School of Distinction</a:t>
            </a:r>
          </a:p>
          <a:p>
            <a:pPr marL="285750" indent="-285750"/>
            <a:r>
              <a:rPr lang="en-US" sz="3200" dirty="0"/>
              <a:t>95% on OSPI Special Education audit this year. </a:t>
            </a:r>
          </a:p>
          <a:p>
            <a:endParaRPr lang="en-US" dirty="0"/>
          </a:p>
        </p:txBody>
      </p:sp>
      <p:pic>
        <p:nvPicPr>
          <p:cNvPr id="9" name="Content Placeholder 8" title="RA Long School image"/>
          <p:cNvPicPr>
            <a:picLocks noGrp="1" noChangeAspect="1"/>
          </p:cNvPicPr>
          <p:nvPr>
            <p:ph sz="half" idx="2"/>
          </p:nvPr>
        </p:nvPicPr>
        <p:blipFill>
          <a:blip r:embed="rId2"/>
          <a:stretch>
            <a:fillRect/>
          </a:stretch>
        </p:blipFill>
        <p:spPr>
          <a:xfrm>
            <a:off x="6250510" y="1828800"/>
            <a:ext cx="5141077" cy="3794297"/>
          </a:xfrm>
          <a:prstGeom prst="rect">
            <a:avLst/>
          </a:prstGeom>
        </p:spPr>
      </p:pic>
      <p:sp>
        <p:nvSpPr>
          <p:cNvPr id="8"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31</a:t>
            </a:fld>
            <a:endParaRPr lang="en-US" sz="1200" dirty="0"/>
          </a:p>
        </p:txBody>
      </p:sp>
    </p:spTree>
    <p:extLst>
      <p:ext uri="{BB962C8B-B14F-4D97-AF65-F5344CB8AC3E}">
        <p14:creationId xmlns:p14="http://schemas.microsoft.com/office/powerpoint/2010/main" val="3140244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Why did you start looking at inclusionary practices?</a:t>
            </a:r>
          </a:p>
        </p:txBody>
      </p:sp>
      <p:graphicFrame>
        <p:nvGraphicFramePr>
          <p:cNvPr id="8" name="Content Placeholder 7" title="color block with icons "/>
          <p:cNvGraphicFramePr>
            <a:graphicFrameLocks noGrp="1"/>
          </p:cNvGraphicFramePr>
          <p:nvPr>
            <p:ph idx="1"/>
            <p:extLst>
              <p:ext uri="{D42A27DB-BD31-4B8C-83A1-F6EECF244321}">
                <p14:modId xmlns:p14="http://schemas.microsoft.com/office/powerpoint/2010/main" val="1830810641"/>
              </p:ext>
            </p:extLst>
          </p:nvPr>
        </p:nvGraphicFramePr>
        <p:xfrm>
          <a:off x="838200" y="1871663"/>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32</a:t>
            </a:fld>
            <a:endParaRPr lang="en-US" sz="1200" dirty="0"/>
          </a:p>
        </p:txBody>
      </p:sp>
    </p:spTree>
    <p:extLst>
      <p:ext uri="{BB962C8B-B14F-4D97-AF65-F5344CB8AC3E}">
        <p14:creationId xmlns:p14="http://schemas.microsoft.com/office/powerpoint/2010/main" val="451775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Schoolwide Inclusion</a:t>
            </a:r>
          </a:p>
        </p:txBody>
      </p:sp>
      <p:graphicFrame>
        <p:nvGraphicFramePr>
          <p:cNvPr id="4" name="Content Placeholder 3" title="steps up"/>
          <p:cNvGraphicFramePr>
            <a:graphicFrameLocks noGrp="1"/>
          </p:cNvGraphicFramePr>
          <p:nvPr>
            <p:ph idx="1"/>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33</a:t>
            </a:fld>
            <a:endParaRPr lang="en-US" sz="1200" dirty="0"/>
          </a:p>
        </p:txBody>
      </p:sp>
    </p:spTree>
    <p:extLst>
      <p:ext uri="{BB962C8B-B14F-4D97-AF65-F5344CB8AC3E}">
        <p14:creationId xmlns:p14="http://schemas.microsoft.com/office/powerpoint/2010/main" val="2376572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a:t>Information at Your Fingertips</a:t>
            </a:r>
          </a:p>
        </p:txBody>
      </p:sp>
      <p:pic>
        <p:nvPicPr>
          <p:cNvPr id="7" name="Content Placeholder 6" title="Tracking Sheet Example ">
            <a:extLst>
              <a:ext uri="{FF2B5EF4-FFF2-40B4-BE49-F238E27FC236}">
                <a16:creationId xmlns:a16="http://schemas.microsoft.com/office/drawing/2014/main" id="{D91DCE2C-CDCA-4F06-BD25-51EA198FC4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6187" r="-320" b="2212"/>
          <a:stretch/>
        </p:blipFill>
        <p:spPr>
          <a:xfrm>
            <a:off x="25455" y="1665458"/>
            <a:ext cx="12166545" cy="5192542"/>
          </a:xfrm>
        </p:spPr>
      </p:pic>
    </p:spTree>
    <p:extLst>
      <p:ext uri="{BB962C8B-B14F-4D97-AF65-F5344CB8AC3E}">
        <p14:creationId xmlns:p14="http://schemas.microsoft.com/office/powerpoint/2010/main" val="3185619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097D-7120-48F8-ADDF-E7A745E531A2}"/>
              </a:ext>
            </a:extLst>
          </p:cNvPr>
          <p:cNvSpPr>
            <a:spLocks noGrp="1"/>
          </p:cNvSpPr>
          <p:nvPr>
            <p:ph type="title"/>
          </p:nvPr>
        </p:nvSpPr>
        <p:spPr>
          <a:xfrm>
            <a:off x="8711851" y="352599"/>
            <a:ext cx="3169085" cy="3204793"/>
          </a:xfrm>
        </p:spPr>
        <p:txBody>
          <a:bodyPr>
            <a:normAutofit/>
          </a:bodyPr>
          <a:lstStyle/>
          <a:p>
            <a:pPr algn="ctr"/>
            <a:r>
              <a:rPr lang="en-US" dirty="0"/>
              <a:t>Brochure Given to Staff During Training</a:t>
            </a:r>
          </a:p>
        </p:txBody>
      </p:sp>
      <p:pic>
        <p:nvPicPr>
          <p:cNvPr id="6" name="Content Placeholder 5" descr="Who’s Who Case Managers&#10;Acronyms&#10;Things to Think About &amp; Reminders &#10;" title="Brochure side 1 "/>
          <p:cNvPicPr>
            <a:picLocks noGrp="1" noChangeAspect="1"/>
          </p:cNvPicPr>
          <p:nvPr>
            <p:ph idx="1"/>
          </p:nvPr>
        </p:nvPicPr>
        <p:blipFill rotWithShape="1">
          <a:blip r:embed="rId2"/>
          <a:srcRect l="4158"/>
          <a:stretch/>
        </p:blipFill>
        <p:spPr>
          <a:xfrm>
            <a:off x="0" y="4481"/>
            <a:ext cx="8373649" cy="6853519"/>
          </a:xfrm>
          <a:prstGeom prst="rect">
            <a:avLst/>
          </a:prstGeom>
        </p:spPr>
      </p:pic>
      <p:sp>
        <p:nvSpPr>
          <p:cNvPr id="3" name="TextBox 2"/>
          <p:cNvSpPr txBox="1"/>
          <p:nvPr/>
        </p:nvSpPr>
        <p:spPr>
          <a:xfrm>
            <a:off x="8906006" y="3569918"/>
            <a:ext cx="300624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Who’s Who Case Managers</a:t>
            </a:r>
          </a:p>
          <a:p>
            <a:pPr marL="285750" indent="-285750">
              <a:buFont typeface="Arial" panose="020B0604020202020204" pitchFamily="34" charset="0"/>
              <a:buChar char="•"/>
            </a:pPr>
            <a:r>
              <a:rPr lang="en-US" sz="2800" dirty="0"/>
              <a:t>Acronyms</a:t>
            </a:r>
          </a:p>
          <a:p>
            <a:pPr marL="285750" indent="-285750">
              <a:buFont typeface="Arial" panose="020B0604020202020204" pitchFamily="34" charset="0"/>
              <a:buChar char="•"/>
            </a:pPr>
            <a:r>
              <a:rPr lang="en-US" sz="2800" dirty="0"/>
              <a:t>Things to Think About &amp; Reminders </a:t>
            </a:r>
          </a:p>
        </p:txBody>
      </p:sp>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35</a:t>
            </a:fld>
            <a:endParaRPr lang="en-US" sz="1200" dirty="0"/>
          </a:p>
        </p:txBody>
      </p:sp>
    </p:spTree>
    <p:extLst>
      <p:ext uri="{BB962C8B-B14F-4D97-AF65-F5344CB8AC3E}">
        <p14:creationId xmlns:p14="http://schemas.microsoft.com/office/powerpoint/2010/main" val="3512881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222" y="365125"/>
            <a:ext cx="3542778" cy="1977242"/>
          </a:xfrm>
        </p:spPr>
        <p:txBody>
          <a:bodyPr>
            <a:normAutofit/>
          </a:bodyPr>
          <a:lstStyle/>
          <a:p>
            <a:pPr algn="ctr"/>
            <a:r>
              <a:rPr lang="en-US" dirty="0"/>
              <a:t>Staff Brochure</a:t>
            </a:r>
          </a:p>
        </p:txBody>
      </p:sp>
      <p:sp>
        <p:nvSpPr>
          <p:cNvPr id="3" name="Content Placeholder 2"/>
          <p:cNvSpPr>
            <a:spLocks noGrp="1"/>
          </p:cNvSpPr>
          <p:nvPr>
            <p:ph idx="1"/>
          </p:nvPr>
        </p:nvSpPr>
        <p:spPr>
          <a:xfrm>
            <a:off x="8686799" y="2336103"/>
            <a:ext cx="3306871" cy="4258849"/>
          </a:xfrm>
        </p:spPr>
        <p:txBody>
          <a:bodyPr>
            <a:normAutofit fontScale="92500" lnSpcReduction="10000"/>
          </a:bodyPr>
          <a:lstStyle/>
          <a:p>
            <a:r>
              <a:rPr lang="en-US" dirty="0"/>
              <a:t>How to Support Student Success</a:t>
            </a:r>
          </a:p>
          <a:p>
            <a:pPr lvl="1"/>
            <a:r>
              <a:rPr lang="en-US" dirty="0"/>
              <a:t>What you can expect from your special education team</a:t>
            </a:r>
          </a:p>
          <a:p>
            <a:pPr lvl="1"/>
            <a:r>
              <a:rPr lang="en-US" dirty="0"/>
              <a:t>What we expect from you as a classroom teacher</a:t>
            </a:r>
          </a:p>
          <a:p>
            <a:r>
              <a:rPr lang="en-US" dirty="0"/>
              <a:t>Modification vs. Accommodation </a:t>
            </a:r>
          </a:p>
          <a:p>
            <a:r>
              <a:rPr lang="en-US" dirty="0"/>
              <a:t>Paraprofessional vs. Professional Roles </a:t>
            </a:r>
          </a:p>
        </p:txBody>
      </p:sp>
      <p:sp>
        <p:nvSpPr>
          <p:cNvPr id="4" name="Date Placeholder 3"/>
          <p:cNvSpPr>
            <a:spLocks noGrp="1"/>
          </p:cNvSpPr>
          <p:nvPr>
            <p:ph type="dt" sz="half" idx="10"/>
          </p:nvPr>
        </p:nvSpPr>
        <p:spPr/>
        <p:txBody>
          <a:bodyPr/>
          <a:lstStyle/>
          <a:p>
            <a:fld id="{06293F0E-E5A6-4B0A-8C81-4FE16869D8A1}" type="datetime1">
              <a:rPr lang="en-US" smtClean="0"/>
              <a:pPr/>
              <a:t>3/11/2020</a:t>
            </a:fld>
            <a:endParaRPr lang="en-US" dirty="0"/>
          </a:p>
        </p:txBody>
      </p:sp>
      <p:sp>
        <p:nvSpPr>
          <p:cNvPr id="5" name="Slide Number Placeholder 4"/>
          <p:cNvSpPr>
            <a:spLocks noGrp="1"/>
          </p:cNvSpPr>
          <p:nvPr>
            <p:ph type="sldNum" sz="quarter" idx="12"/>
          </p:nvPr>
        </p:nvSpPr>
        <p:spPr>
          <a:xfrm>
            <a:off x="9448800" y="6492875"/>
            <a:ext cx="2743200" cy="365125"/>
          </a:xfrm>
        </p:spPr>
        <p:txBody>
          <a:bodyPr/>
          <a:lstStyle/>
          <a:p>
            <a:pPr algn="r"/>
            <a:fld id="{37BE888B-438C-4896-AE45-D605BA6EAF48}" type="slidenum">
              <a:rPr lang="en-US" sz="1050" smtClean="0"/>
              <a:pPr algn="r"/>
              <a:t>36</a:t>
            </a:fld>
            <a:endParaRPr lang="en-US" dirty="0"/>
          </a:p>
        </p:txBody>
      </p:sp>
      <p:pic>
        <p:nvPicPr>
          <p:cNvPr id="6" name="Picture 5" descr="How to Support Student Success&#10;What you can expect from your special education team&#10;What we expect from you as a classroom teacher&#10;Modification vs. Accommodation &#10;Paraprofessional vs. Professional Roles &#10;" title="Brochure side 2"/>
          <p:cNvPicPr>
            <a:picLocks noChangeAspect="1"/>
          </p:cNvPicPr>
          <p:nvPr/>
        </p:nvPicPr>
        <p:blipFill rotWithShape="1">
          <a:blip r:embed="rId2"/>
          <a:srcRect l="6590"/>
          <a:stretch/>
        </p:blipFill>
        <p:spPr>
          <a:xfrm>
            <a:off x="0" y="44658"/>
            <a:ext cx="8611644" cy="6813342"/>
          </a:xfrm>
          <a:prstGeom prst="rect">
            <a:avLst/>
          </a:prstGeom>
        </p:spPr>
      </p:pic>
    </p:spTree>
    <p:extLst>
      <p:ext uri="{BB962C8B-B14F-4D97-AF65-F5344CB8AC3E}">
        <p14:creationId xmlns:p14="http://schemas.microsoft.com/office/powerpoint/2010/main" val="1729324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787" y="629682"/>
            <a:ext cx="4928291" cy="1035781"/>
          </a:xfrm>
        </p:spPr>
        <p:txBody>
          <a:bodyPr anchor="ctr">
            <a:normAutofit/>
          </a:bodyPr>
          <a:lstStyle/>
          <a:p>
            <a:pPr algn="ctr"/>
            <a:r>
              <a:rPr lang="en-US" sz="3300" dirty="0"/>
              <a:t>Hearing from a Teacher: Christina Reeves</a:t>
            </a:r>
          </a:p>
        </p:txBody>
      </p:sp>
      <p:graphicFrame>
        <p:nvGraphicFramePr>
          <p:cNvPr id="4" name="Content Placeholder 3" title="color block with arrows to a circle"/>
          <p:cNvGraphicFramePr>
            <a:graphicFrameLocks noGrp="1"/>
          </p:cNvGraphicFramePr>
          <p:nvPr>
            <p:ph idx="1"/>
            <p:extLst>
              <p:ext uri="{D42A27DB-BD31-4B8C-83A1-F6EECF244321}">
                <p14:modId xmlns:p14="http://schemas.microsoft.com/office/powerpoint/2010/main" val="2287633415"/>
              </p:ext>
            </p:extLst>
          </p:nvPr>
        </p:nvGraphicFramePr>
        <p:xfrm>
          <a:off x="1045029" y="1716067"/>
          <a:ext cx="4991629" cy="4485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erson smiling for the camera&#10;&#10;Description automatically generated" title="Christina">
            <a:extLst>
              <a:ext uri="{FF2B5EF4-FFF2-40B4-BE49-F238E27FC236}">
                <a16:creationId xmlns:a16="http://schemas.microsoft.com/office/drawing/2014/main" id="{278C4EE8-736B-46CC-BB04-9AB97C20471B}"/>
              </a:ext>
            </a:extLst>
          </p:cNvPr>
          <p:cNvPicPr>
            <a:picLocks noChangeAspect="1"/>
          </p:cNvPicPr>
          <p:nvPr/>
        </p:nvPicPr>
        <p:blipFill rotWithShape="1">
          <a:blip r:embed="rId8"/>
          <a:srcRect l="6452" r="3" b="3"/>
          <a:stretch/>
        </p:blipFill>
        <p:spPr>
          <a:xfrm>
            <a:off x="6788383" y="613147"/>
            <a:ext cx="4565417" cy="5593443"/>
          </a:xfrm>
          <a:prstGeom prst="rect">
            <a:avLst/>
          </a:prstGeom>
          <a:ln>
            <a:noFill/>
          </a:ln>
          <a:effectLst>
            <a:softEdge rad="112500"/>
          </a:effectLst>
        </p:spPr>
      </p:pic>
      <p:sp>
        <p:nvSpPr>
          <p:cNvPr id="5" name="Slide Number Placeholder 4"/>
          <p:cNvSpPr>
            <a:spLocks noGrp="1"/>
          </p:cNvSpPr>
          <p:nvPr>
            <p:ph type="sldNum" sz="quarter" idx="12"/>
          </p:nvPr>
        </p:nvSpPr>
        <p:spPr>
          <a:xfrm>
            <a:off x="9448800" y="6492875"/>
            <a:ext cx="2743200" cy="365125"/>
          </a:xfrm>
        </p:spPr>
        <p:txBody>
          <a:bodyPr>
            <a:normAutofit/>
          </a:bodyPr>
          <a:lstStyle/>
          <a:p>
            <a:pPr algn="r">
              <a:lnSpc>
                <a:spcPct val="90000"/>
              </a:lnSpc>
              <a:spcAft>
                <a:spcPts val="600"/>
              </a:spcAft>
            </a:pPr>
            <a:fld id="{37BE888B-438C-4896-AE45-D605BA6EAF48}" type="slidenum">
              <a:rPr lang="en-US" sz="1100"/>
              <a:pPr algn="r">
                <a:lnSpc>
                  <a:spcPct val="90000"/>
                </a:lnSpc>
                <a:spcAft>
                  <a:spcPts val="600"/>
                </a:spcAft>
              </a:pPr>
              <a:t>37</a:t>
            </a:fld>
            <a:endParaRPr lang="en-US" sz="1100" dirty="0"/>
          </a:p>
        </p:txBody>
      </p:sp>
    </p:spTree>
    <p:extLst>
      <p:ext uri="{BB962C8B-B14F-4D97-AF65-F5344CB8AC3E}">
        <p14:creationId xmlns:p14="http://schemas.microsoft.com/office/powerpoint/2010/main" val="2862734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Hearing from a Para: Karen Abel</a:t>
            </a:r>
          </a:p>
        </p:txBody>
      </p:sp>
      <p:graphicFrame>
        <p:nvGraphicFramePr>
          <p:cNvPr id="4" name="Content Placeholder 3" title="color block with arrows to a circle"/>
          <p:cNvGraphicFramePr>
            <a:graphicFrameLocks noGrp="1"/>
          </p:cNvGraphicFramePr>
          <p:nvPr>
            <p:ph idx="1"/>
            <p:extLst>
              <p:ext uri="{D42A27DB-BD31-4B8C-83A1-F6EECF244321}">
                <p14:modId xmlns:p14="http://schemas.microsoft.com/office/powerpoint/2010/main" val="3512224627"/>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a:xfrm>
            <a:off x="9448800" y="6492875"/>
            <a:ext cx="2743200" cy="365125"/>
          </a:xfrm>
        </p:spPr>
        <p:txBody>
          <a:bodyPr/>
          <a:lstStyle/>
          <a:p>
            <a:pPr algn="r"/>
            <a:fld id="{37BE888B-438C-4896-AE45-D605BA6EAF48}" type="slidenum">
              <a:rPr lang="en-US" sz="1100" smtClean="0"/>
              <a:pPr algn="r"/>
              <a:t>38</a:t>
            </a:fld>
            <a:endParaRPr lang="en-US" sz="1100" dirty="0"/>
          </a:p>
        </p:txBody>
      </p:sp>
    </p:spTree>
    <p:extLst>
      <p:ext uri="{BB962C8B-B14F-4D97-AF65-F5344CB8AC3E}">
        <p14:creationId xmlns:p14="http://schemas.microsoft.com/office/powerpoint/2010/main" val="1422644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B78E-0E9E-406F-809A-22F40B4A84D1}"/>
              </a:ext>
            </a:extLst>
          </p:cNvPr>
          <p:cNvSpPr>
            <a:spLocks noGrp="1"/>
          </p:cNvSpPr>
          <p:nvPr>
            <p:ph type="title"/>
          </p:nvPr>
        </p:nvSpPr>
        <p:spPr>
          <a:xfrm>
            <a:off x="838200" y="281355"/>
            <a:ext cx="10515600" cy="975946"/>
          </a:xfrm>
        </p:spPr>
        <p:txBody>
          <a:bodyPr/>
          <a:lstStyle/>
          <a:p>
            <a:pPr algn="ctr"/>
            <a:r>
              <a:rPr lang="en-US" dirty="0"/>
              <a:t>Key Strategies &amp; Interventions</a:t>
            </a:r>
          </a:p>
        </p:txBody>
      </p:sp>
      <p:sp>
        <p:nvSpPr>
          <p:cNvPr id="5" name="Slide Number Placeholder 4">
            <a:extLst>
              <a:ext uri="{FF2B5EF4-FFF2-40B4-BE49-F238E27FC236}">
                <a16:creationId xmlns:a16="http://schemas.microsoft.com/office/drawing/2014/main" id="{4A974F92-FB8E-43B8-9E3F-D5EF39859523}"/>
              </a:ext>
            </a:extLst>
          </p:cNvPr>
          <p:cNvSpPr>
            <a:spLocks noGrp="1"/>
          </p:cNvSpPr>
          <p:nvPr>
            <p:ph type="sldNum" sz="quarter" idx="12"/>
          </p:nvPr>
        </p:nvSpPr>
        <p:spPr>
          <a:xfrm>
            <a:off x="9448800" y="6492875"/>
            <a:ext cx="2743200" cy="365125"/>
          </a:xfrm>
        </p:spPr>
        <p:txBody>
          <a:bodyPr/>
          <a:lstStyle/>
          <a:p>
            <a:pPr algn="r"/>
            <a:fld id="{37BE888B-438C-4896-AE45-D605BA6EAF48}" type="slidenum">
              <a:rPr lang="en-US" sz="1050" smtClean="0"/>
              <a:pPr algn="r"/>
              <a:t>39</a:t>
            </a:fld>
            <a:endParaRPr lang="en-US" sz="1050" dirty="0"/>
          </a:p>
        </p:txBody>
      </p:sp>
      <p:graphicFrame>
        <p:nvGraphicFramePr>
          <p:cNvPr id="3" name="Diagram 2" title="color block with icons "/>
          <p:cNvGraphicFramePr/>
          <p:nvPr>
            <p:extLst>
              <p:ext uri="{D42A27DB-BD31-4B8C-83A1-F6EECF244321}">
                <p14:modId xmlns:p14="http://schemas.microsoft.com/office/powerpoint/2010/main" val="567115972"/>
              </p:ext>
            </p:extLst>
          </p:nvPr>
        </p:nvGraphicFramePr>
        <p:xfrm>
          <a:off x="526093" y="1183709"/>
          <a:ext cx="11085534" cy="4835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481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2" y="195141"/>
            <a:ext cx="4976446" cy="1325563"/>
          </a:xfrm>
        </p:spPr>
        <p:txBody>
          <a:bodyPr/>
          <a:lstStyle/>
          <a:p>
            <a:r>
              <a:rPr lang="en-US" dirty="0"/>
              <a:t>Tips for Participating </a:t>
            </a:r>
          </a:p>
        </p:txBody>
      </p:sp>
      <p:sp>
        <p:nvSpPr>
          <p:cNvPr id="4" name="Content Placeholder 3"/>
          <p:cNvSpPr>
            <a:spLocks noGrp="1"/>
          </p:cNvSpPr>
          <p:nvPr>
            <p:ph sz="half" idx="1"/>
          </p:nvPr>
        </p:nvSpPr>
        <p:spPr>
          <a:xfrm>
            <a:off x="767862" y="1702071"/>
            <a:ext cx="5181600" cy="4351338"/>
          </a:xfrm>
        </p:spPr>
        <p:txBody>
          <a:bodyPr>
            <a:normAutofit/>
          </a:bodyPr>
          <a:lstStyle/>
          <a:p>
            <a:pPr>
              <a:spcAft>
                <a:spcPts val="1200"/>
              </a:spcAft>
            </a:pPr>
            <a:r>
              <a:rPr lang="en-US" sz="2400" dirty="0"/>
              <a:t>Share comments and ideas in the </a:t>
            </a:r>
            <a:r>
              <a:rPr lang="en-US" sz="2400" b="1" dirty="0"/>
              <a:t>Chat</a:t>
            </a:r>
            <a:r>
              <a:rPr lang="en-US" sz="2400" dirty="0"/>
              <a:t> panel (send to “All”) </a:t>
            </a:r>
          </a:p>
          <a:p>
            <a:pPr>
              <a:spcAft>
                <a:spcPts val="1200"/>
              </a:spcAft>
            </a:pPr>
            <a:r>
              <a:rPr lang="en-US" sz="2400" dirty="0"/>
              <a:t>Ask presenters questions in the </a:t>
            </a:r>
            <a:r>
              <a:rPr lang="en-US" sz="2400" b="1" dirty="0"/>
              <a:t>Q&amp;A</a:t>
            </a:r>
            <a:r>
              <a:rPr lang="en-US" sz="2400" dirty="0"/>
              <a:t> panel </a:t>
            </a:r>
          </a:p>
          <a:p>
            <a:pPr>
              <a:spcAft>
                <a:spcPts val="1200"/>
              </a:spcAft>
            </a:pPr>
            <a:r>
              <a:rPr lang="en-US" sz="2400" b="1" dirty="0"/>
              <a:t>Slides</a:t>
            </a:r>
            <a:r>
              <a:rPr lang="en-US" sz="2400" dirty="0"/>
              <a:t> are available on the </a:t>
            </a:r>
            <a:r>
              <a:rPr lang="en-US" sz="2400" dirty="0">
                <a:hlinkClick r:id="rId3"/>
              </a:rPr>
              <a:t>GATE Equity Webinar page </a:t>
            </a:r>
            <a:r>
              <a:rPr lang="en-US" sz="2400" dirty="0"/>
              <a:t>in the Archive now.</a:t>
            </a:r>
          </a:p>
          <a:p>
            <a:pPr>
              <a:spcAft>
                <a:spcPts val="1200"/>
              </a:spcAft>
            </a:pPr>
            <a:r>
              <a:rPr lang="en-US" sz="2400" b="1" dirty="0"/>
              <a:t>Recording</a:t>
            </a:r>
            <a:r>
              <a:rPr lang="en-US" sz="2400" dirty="0"/>
              <a:t> will be available at the end of the month. </a:t>
            </a:r>
          </a:p>
        </p:txBody>
      </p:sp>
      <p:pic>
        <p:nvPicPr>
          <p:cNvPr id="7" name="Picture 6" title="screenshot of zoom platform "/>
          <p:cNvPicPr>
            <a:picLocks noChangeAspect="1"/>
          </p:cNvPicPr>
          <p:nvPr/>
        </p:nvPicPr>
        <p:blipFill>
          <a:blip r:embed="rId4"/>
          <a:stretch>
            <a:fillRect/>
          </a:stretch>
        </p:blipFill>
        <p:spPr>
          <a:xfrm>
            <a:off x="6019800" y="467875"/>
            <a:ext cx="5571750" cy="5590200"/>
          </a:xfrm>
          <a:prstGeom prst="rect">
            <a:avLst/>
          </a:prstGeom>
          <a:ln>
            <a:solidFill>
              <a:schemeClr val="accent6"/>
            </a:solidFill>
          </a:ln>
          <a:effectLst>
            <a:outerShdw blurRad="50800" dist="38100" dir="18900000" algn="bl" rotWithShape="0">
              <a:prstClr val="black">
                <a:alpha val="40000"/>
              </a:prstClr>
            </a:outerShdw>
          </a:effectLst>
        </p:spPr>
      </p:pic>
      <p:sp>
        <p:nvSpPr>
          <p:cNvPr id="10" name="Oval 9" descr="around chat icon" title="Circle "/>
          <p:cNvSpPr/>
          <p:nvPr/>
        </p:nvSpPr>
        <p:spPr>
          <a:xfrm>
            <a:off x="10656652" y="5200068"/>
            <a:ext cx="1192695" cy="1152940"/>
          </a:xfrm>
          <a:prstGeom prst="ellipse">
            <a:avLst/>
          </a:prstGeom>
          <a:noFill/>
          <a:ln w="76200">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4</a:t>
            </a:fld>
            <a:endParaRPr lang="en-US" sz="1200" dirty="0"/>
          </a:p>
        </p:txBody>
      </p:sp>
    </p:spTree>
    <p:extLst>
      <p:ext uri="{BB962C8B-B14F-4D97-AF65-F5344CB8AC3E}">
        <p14:creationId xmlns:p14="http://schemas.microsoft.com/office/powerpoint/2010/main" val="1087436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Supports for Students with Disabilities</a:t>
            </a:r>
          </a:p>
        </p:txBody>
      </p:sp>
      <p:graphicFrame>
        <p:nvGraphicFramePr>
          <p:cNvPr id="4" name="Content Placeholder 6" title="color block with triangles"/>
          <p:cNvGraphicFramePr>
            <a:graphicFrameLocks noGrp="1"/>
          </p:cNvGraphicFramePr>
          <p:nvPr>
            <p:ph idx="1"/>
            <p:extLst>
              <p:ext uri="{D42A27DB-BD31-4B8C-83A1-F6EECF244321}">
                <p14:modId xmlns:p14="http://schemas.microsoft.com/office/powerpoint/2010/main" val="4019282020"/>
              </p:ext>
            </p:extLst>
          </p:nvPr>
        </p:nvGraphicFramePr>
        <p:xfrm>
          <a:off x="838200" y="1645921"/>
          <a:ext cx="10515600" cy="4498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40</a:t>
            </a:fld>
            <a:endParaRPr lang="en-US" sz="1200" dirty="0"/>
          </a:p>
        </p:txBody>
      </p:sp>
    </p:spTree>
    <p:extLst>
      <p:ext uri="{BB962C8B-B14F-4D97-AF65-F5344CB8AC3E}">
        <p14:creationId xmlns:p14="http://schemas.microsoft.com/office/powerpoint/2010/main" val="1176446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rmAutofit/>
          </a:bodyPr>
          <a:lstStyle/>
          <a:p>
            <a:pPr lvl="0"/>
            <a:r>
              <a:rPr lang="en-US" dirty="0"/>
              <a:t>Process For Building A System </a:t>
            </a:r>
          </a:p>
        </p:txBody>
      </p:sp>
      <p:sp>
        <p:nvSpPr>
          <p:cNvPr id="6" name="Rectangle 5"/>
          <p:cNvSpPr/>
          <p:nvPr/>
        </p:nvSpPr>
        <p:spPr>
          <a:xfrm>
            <a:off x="838200" y="1595735"/>
            <a:ext cx="9209690" cy="1077218"/>
          </a:xfrm>
          <a:prstGeom prst="rect">
            <a:avLst/>
          </a:prstGeom>
        </p:spPr>
        <p:txBody>
          <a:bodyPr wrap="square">
            <a:spAutoFit/>
          </a:bodyPr>
          <a:lstStyle/>
          <a:p>
            <a:pPr marL="457200" indent="-457200">
              <a:buFont typeface="Arial" panose="020B0604020202020204" pitchFamily="34" charset="0"/>
              <a:buChar char="•"/>
            </a:pPr>
            <a:r>
              <a:rPr lang="en-US" sz="3200" dirty="0"/>
              <a:t>How do you know the work will continue after you leave your building?</a:t>
            </a:r>
          </a:p>
        </p:txBody>
      </p:sp>
      <p:graphicFrame>
        <p:nvGraphicFramePr>
          <p:cNvPr id="5" name="Content Placeholder 4" title="arrows"/>
          <p:cNvGraphicFramePr>
            <a:graphicFrameLocks noGrp="1"/>
          </p:cNvGraphicFramePr>
          <p:nvPr>
            <p:ph idx="1"/>
          </p:nvPr>
        </p:nvGraphicFramePr>
        <p:xfrm>
          <a:off x="838200" y="2650030"/>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41</a:t>
            </a:fld>
            <a:endParaRPr lang="en-US" sz="1200" dirty="0"/>
          </a:p>
        </p:txBody>
      </p:sp>
    </p:spTree>
    <p:extLst>
      <p:ext uri="{BB962C8B-B14F-4D97-AF65-F5344CB8AC3E}">
        <p14:creationId xmlns:p14="http://schemas.microsoft.com/office/powerpoint/2010/main" val="3514869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for Building Teacher Buy-In </a:t>
            </a:r>
          </a:p>
        </p:txBody>
      </p:sp>
      <p:graphicFrame>
        <p:nvGraphicFramePr>
          <p:cNvPr id="6" name="Content Placeholder 5" descr="Process for building Teacher Buy-In"/>
          <p:cNvGraphicFramePr>
            <a:graphicFrameLocks noGrp="1"/>
          </p:cNvGraphicFramePr>
          <p:nvPr>
            <p:ph idx="1"/>
            <p:extLst>
              <p:ext uri="{D42A27DB-BD31-4B8C-83A1-F6EECF244321}">
                <p14:modId xmlns:p14="http://schemas.microsoft.com/office/powerpoint/2010/main" val="2681969682"/>
              </p:ext>
            </p:extLst>
          </p:nvPr>
        </p:nvGraphicFramePr>
        <p:xfrm>
          <a:off x="838200" y="1825625"/>
          <a:ext cx="10515600" cy="425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06293F0E-E5A6-4B0A-8C81-4FE16869D8A1}" type="datetime1">
              <a:rPr lang="en-US" smtClean="0"/>
              <a:pPr/>
              <a:t>3/11/2020</a:t>
            </a:fld>
            <a:endParaRPr lang="en-US" dirty="0"/>
          </a:p>
        </p:txBody>
      </p:sp>
      <p:sp>
        <p:nvSpPr>
          <p:cNvPr id="5" name="Slide Number Placeholder 4"/>
          <p:cNvSpPr>
            <a:spLocks noGrp="1"/>
          </p:cNvSpPr>
          <p:nvPr>
            <p:ph type="sldNum" sz="quarter" idx="12"/>
          </p:nvPr>
        </p:nvSpPr>
        <p:spPr/>
        <p:txBody>
          <a:bodyPr/>
          <a:lstStyle/>
          <a:p>
            <a:fld id="{37BE888B-438C-4896-AE45-D605BA6EAF48}" type="slidenum">
              <a:rPr lang="en-US" smtClean="0"/>
              <a:t>42</a:t>
            </a:fld>
            <a:endParaRPr lang="en-US"/>
          </a:p>
        </p:txBody>
      </p:sp>
    </p:spTree>
    <p:extLst>
      <p:ext uri="{BB962C8B-B14F-4D97-AF65-F5344CB8AC3E}">
        <p14:creationId xmlns:p14="http://schemas.microsoft.com/office/powerpoint/2010/main" val="2711817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Advice Would You Give To People Starting This Work?</a:t>
            </a:r>
          </a:p>
        </p:txBody>
      </p:sp>
      <p:graphicFrame>
        <p:nvGraphicFramePr>
          <p:cNvPr id="4" name="Content Placeholder 1" title="color block with arrows"/>
          <p:cNvGraphicFramePr>
            <a:graphicFrameLocks noGrp="1"/>
          </p:cNvGraphicFramePr>
          <p:nvPr>
            <p:ph idx="1"/>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43</a:t>
            </a:fld>
            <a:endParaRPr lang="en-US" sz="1200" dirty="0"/>
          </a:p>
        </p:txBody>
      </p:sp>
    </p:spTree>
    <p:extLst>
      <p:ext uri="{BB962C8B-B14F-4D97-AF65-F5344CB8AC3E}">
        <p14:creationId xmlns:p14="http://schemas.microsoft.com/office/powerpoint/2010/main" val="1114844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Polling 2</a:t>
            </a:r>
          </a:p>
        </p:txBody>
      </p:sp>
      <p:sp>
        <p:nvSpPr>
          <p:cNvPr id="3" name="Content Placeholder 2">
            <a:extLst>
              <a:ext uri="{FF2B5EF4-FFF2-40B4-BE49-F238E27FC236}">
                <a16:creationId xmlns:a16="http://schemas.microsoft.com/office/drawing/2014/main" id="{2F23AE95-4D0A-284B-9D54-62B8D4F484DE}"/>
              </a:ext>
            </a:extLst>
          </p:cNvPr>
          <p:cNvSpPr>
            <a:spLocks noGrp="1"/>
          </p:cNvSpPr>
          <p:nvPr>
            <p:ph idx="1"/>
          </p:nvPr>
        </p:nvSpPr>
        <p:spPr>
          <a:xfrm>
            <a:off x="838200" y="1882775"/>
            <a:ext cx="5278821" cy="3927475"/>
          </a:xfrm>
        </p:spPr>
        <p:txBody>
          <a:bodyPr>
            <a:normAutofit/>
          </a:bodyPr>
          <a:lstStyle/>
          <a:p>
            <a:pPr marL="0" indent="0">
              <a:buNone/>
            </a:pPr>
            <a:r>
              <a:rPr lang="en-US" b="1" dirty="0"/>
              <a:t>In your teacher preparation or leadership programs how were you prepared to work with students with disabilities in an inclusive classroom?</a:t>
            </a:r>
          </a:p>
          <a:p>
            <a:r>
              <a:rPr lang="en-US" dirty="0"/>
              <a:t>Tell us in the chat</a:t>
            </a:r>
          </a:p>
          <a:p>
            <a:pPr lvl="1"/>
            <a:r>
              <a:rPr lang="en-US" dirty="0"/>
              <a:t>What program were you in?</a:t>
            </a:r>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6520704" y="1587061"/>
            <a:ext cx="3563474" cy="3449653"/>
          </a:xfrm>
          <a:prstGeom prst="rect">
            <a:avLst/>
          </a:prstGeom>
        </p:spPr>
      </p:pic>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44</a:t>
            </a:fld>
            <a:endParaRPr lang="en-US" sz="1200" dirty="0"/>
          </a:p>
        </p:txBody>
      </p:sp>
    </p:spTree>
    <p:extLst>
      <p:ext uri="{BB962C8B-B14F-4D97-AF65-F5344CB8AC3E}">
        <p14:creationId xmlns:p14="http://schemas.microsoft.com/office/powerpoint/2010/main" val="2773054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What Does it Look Like in Real Life? </a:t>
            </a:r>
            <a:br>
              <a:rPr lang="en-US" dirty="0"/>
            </a:br>
            <a:r>
              <a:rPr lang="en-US" dirty="0"/>
              <a:t>A District Office Administrator’s Point of View </a:t>
            </a:r>
            <a:br>
              <a:rPr lang="en-US" dirty="0"/>
            </a:br>
            <a:r>
              <a:rPr lang="en-US" sz="2200" dirty="0"/>
              <a:t>Nick French</a:t>
            </a:r>
            <a:br>
              <a:rPr lang="en-US" sz="2200" dirty="0"/>
            </a:br>
            <a:r>
              <a:rPr lang="en-US" sz="2200" dirty="0"/>
              <a:t>Director of Teaching &amp; Learning, Special Services</a:t>
            </a:r>
            <a:br>
              <a:rPr lang="en-US" sz="2200" dirty="0"/>
            </a:br>
            <a:r>
              <a:rPr lang="en-US" sz="2200" dirty="0" err="1"/>
              <a:t>Ocosta</a:t>
            </a:r>
            <a:r>
              <a:rPr lang="en-US" sz="2200" dirty="0"/>
              <a:t> School District</a:t>
            </a:r>
          </a:p>
        </p:txBody>
      </p:sp>
    </p:spTree>
    <p:extLst>
      <p:ext uri="{BB962C8B-B14F-4D97-AF65-F5344CB8AC3E}">
        <p14:creationId xmlns:p14="http://schemas.microsoft.com/office/powerpoint/2010/main" val="14199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 Where Am I From? </a:t>
            </a:r>
            <a:r>
              <a:rPr lang="en-US" dirty="0">
                <a:solidFill>
                  <a:srgbClr val="FFFFFF"/>
                </a:solidFill>
              </a:rPr>
              <a:t>Nick</a:t>
            </a:r>
          </a:p>
        </p:txBody>
      </p:sp>
      <p:graphicFrame>
        <p:nvGraphicFramePr>
          <p:cNvPr id="4" name="Content Placeholder 1" title="presenters"/>
          <p:cNvGraphicFramePr>
            <a:graphicFrameLocks noGrp="1"/>
          </p:cNvGraphicFramePr>
          <p:nvPr>
            <p:ph idx="1"/>
            <p:extLst>
              <p:ext uri="{D42A27DB-BD31-4B8C-83A1-F6EECF244321}">
                <p14:modId xmlns:p14="http://schemas.microsoft.com/office/powerpoint/2010/main" val="1771776613"/>
              </p:ext>
            </p:extLst>
          </p:nvPr>
        </p:nvGraphicFramePr>
        <p:xfrm>
          <a:off x="0" y="1460666"/>
          <a:ext cx="12192000" cy="461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CE797A6-B16B-44AB-A608-FC7466F3932A}"/>
              </a:ext>
            </a:extLst>
          </p:cNvPr>
          <p:cNvSpPr txBox="1"/>
          <p:nvPr/>
        </p:nvSpPr>
        <p:spPr>
          <a:xfrm>
            <a:off x="7972303" y="1954292"/>
            <a:ext cx="3849584" cy="2554545"/>
          </a:xfrm>
          <a:prstGeom prst="rect">
            <a:avLst/>
          </a:prstGeom>
          <a:noFill/>
        </p:spPr>
        <p:txBody>
          <a:bodyPr wrap="square" rtlCol="0">
            <a:spAutoFit/>
          </a:bodyPr>
          <a:lstStyle/>
          <a:p>
            <a:r>
              <a:rPr lang="en-US" sz="1600" b="1" dirty="0"/>
              <a:t>Work experience </a:t>
            </a:r>
          </a:p>
          <a:p>
            <a:pPr marL="285750" indent="-285750">
              <a:buFont typeface="Arial" panose="020B0604020202020204" pitchFamily="34" charset="0"/>
              <a:buChar char="•"/>
            </a:pPr>
            <a:r>
              <a:rPr lang="en-US" sz="1600" dirty="0"/>
              <a:t>Para/Teacher – Private Placement EBD</a:t>
            </a:r>
          </a:p>
          <a:p>
            <a:pPr marL="285750" indent="-285750">
              <a:buFont typeface="Arial" panose="020B0604020202020204" pitchFamily="34" charset="0"/>
              <a:buChar char="•"/>
            </a:pPr>
            <a:r>
              <a:rPr lang="en-US" sz="1600" dirty="0"/>
              <a:t>K-8 Charter School Resource Teacher</a:t>
            </a:r>
          </a:p>
          <a:p>
            <a:pPr marL="285750" indent="-285750">
              <a:buFont typeface="Arial" panose="020B0604020202020204" pitchFamily="34" charset="0"/>
              <a:buChar char="•"/>
            </a:pPr>
            <a:r>
              <a:rPr lang="en-US" sz="1600" dirty="0"/>
              <a:t>Low Incident Sped Teacher</a:t>
            </a:r>
          </a:p>
          <a:p>
            <a:pPr marL="285750" indent="-285750">
              <a:buFont typeface="Arial" panose="020B0604020202020204" pitchFamily="34" charset="0"/>
              <a:buChar char="•"/>
            </a:pPr>
            <a:r>
              <a:rPr lang="en-US" sz="1600" dirty="0"/>
              <a:t>Special Education Principal</a:t>
            </a:r>
          </a:p>
          <a:p>
            <a:pPr marL="285750" indent="-285750">
              <a:buFont typeface="Arial" panose="020B0604020202020204" pitchFamily="34" charset="0"/>
              <a:buChar char="•"/>
            </a:pPr>
            <a:r>
              <a:rPr lang="en-US" sz="1600" dirty="0"/>
              <a:t>Special Education Supervisor</a:t>
            </a:r>
          </a:p>
          <a:p>
            <a:pPr marL="285750" indent="-285750">
              <a:buFont typeface="Arial" panose="020B0604020202020204" pitchFamily="34" charset="0"/>
              <a:buChar char="•"/>
            </a:pPr>
            <a:r>
              <a:rPr lang="en-US" sz="1600" dirty="0"/>
              <a:t>Director of Student Services</a:t>
            </a:r>
          </a:p>
          <a:p>
            <a:pPr marL="285750" indent="-285750">
              <a:buFont typeface="Arial" panose="020B0604020202020204" pitchFamily="34" charset="0"/>
              <a:buChar char="•"/>
            </a:pPr>
            <a:r>
              <a:rPr lang="en-US" sz="1600" dirty="0"/>
              <a:t>Director of Curriculum &amp; Assessment</a:t>
            </a:r>
          </a:p>
          <a:p>
            <a:pPr marL="285750" indent="-285750">
              <a:buFont typeface="Arial" panose="020B0604020202020204" pitchFamily="34" charset="0"/>
              <a:buChar char="•"/>
            </a:pPr>
            <a:r>
              <a:rPr lang="en-US" sz="1600" dirty="0"/>
              <a:t>Director of Teaching &amp; Learning, Special Services</a:t>
            </a:r>
          </a:p>
        </p:txBody>
      </p:sp>
      <p:sp>
        <p:nvSpPr>
          <p:cNvPr id="8"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46</a:t>
            </a:fld>
            <a:endParaRPr lang="en-US" sz="1200" dirty="0"/>
          </a:p>
        </p:txBody>
      </p:sp>
    </p:spTree>
    <p:extLst>
      <p:ext uri="{BB962C8B-B14F-4D97-AF65-F5344CB8AC3E}">
        <p14:creationId xmlns:p14="http://schemas.microsoft.com/office/powerpoint/2010/main" val="845939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pPr algn="ctr"/>
            <a:r>
              <a:rPr lang="en-US" dirty="0"/>
              <a:t>Why Did You Start Looking at </a:t>
            </a:r>
            <a:br>
              <a:rPr lang="en-US" dirty="0"/>
            </a:br>
            <a:r>
              <a:rPr lang="en-US" dirty="0"/>
              <a:t>Inclusionary Practices?</a:t>
            </a:r>
          </a:p>
        </p:txBody>
      </p:sp>
      <p:graphicFrame>
        <p:nvGraphicFramePr>
          <p:cNvPr id="8" name="Content Placeholder 7" title="color block with icons "/>
          <p:cNvGraphicFramePr>
            <a:graphicFrameLocks noGrp="1"/>
          </p:cNvGraphicFramePr>
          <p:nvPr>
            <p:ph idx="1"/>
            <p:extLst>
              <p:ext uri="{D42A27DB-BD31-4B8C-83A1-F6EECF244321}">
                <p14:modId xmlns:p14="http://schemas.microsoft.com/office/powerpoint/2010/main" val="1504965216"/>
              </p:ext>
            </p:extLst>
          </p:nvPr>
        </p:nvGraphicFramePr>
        <p:xfrm>
          <a:off x="838200" y="1871663"/>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47</a:t>
            </a:fld>
            <a:endParaRPr lang="en-US" sz="1200" dirty="0"/>
          </a:p>
        </p:txBody>
      </p:sp>
    </p:spTree>
    <p:extLst>
      <p:ext uri="{BB962C8B-B14F-4D97-AF65-F5344CB8AC3E}">
        <p14:creationId xmlns:p14="http://schemas.microsoft.com/office/powerpoint/2010/main" val="640754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Root Causes: What did you find? </a:t>
            </a:r>
            <a:r>
              <a:rPr lang="en-US" dirty="0">
                <a:solidFill>
                  <a:srgbClr val="FFFFFF"/>
                </a:solidFill>
              </a:rPr>
              <a:t>Admin</a:t>
            </a:r>
          </a:p>
        </p:txBody>
      </p:sp>
      <p:graphicFrame>
        <p:nvGraphicFramePr>
          <p:cNvPr id="4" name="Content Placeholder 3" title="color block with arrows to a circle"/>
          <p:cNvGraphicFramePr>
            <a:graphicFrameLocks noGrp="1"/>
          </p:cNvGraphicFramePr>
          <p:nvPr>
            <p:ph idx="1"/>
            <p:extLst>
              <p:ext uri="{D42A27DB-BD31-4B8C-83A1-F6EECF244321}">
                <p14:modId xmlns:p14="http://schemas.microsoft.com/office/powerpoint/2010/main" val="4044184621"/>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48</a:t>
            </a:fld>
            <a:endParaRPr lang="en-US" sz="1200" dirty="0"/>
          </a:p>
        </p:txBody>
      </p:sp>
    </p:spTree>
    <p:extLst>
      <p:ext uri="{BB962C8B-B14F-4D97-AF65-F5344CB8AC3E}">
        <p14:creationId xmlns:p14="http://schemas.microsoft.com/office/powerpoint/2010/main" val="3107495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08059"/>
          </a:xfrm>
        </p:spPr>
        <p:txBody>
          <a:bodyPr/>
          <a:lstStyle/>
          <a:p>
            <a:pPr algn="ctr"/>
            <a:r>
              <a:rPr lang="en-US" dirty="0"/>
              <a:t>What Were Some Themes You Noticed?</a:t>
            </a:r>
            <a:br>
              <a:rPr lang="en-US" dirty="0"/>
            </a:br>
            <a:r>
              <a:rPr lang="en-US" dirty="0">
                <a:solidFill>
                  <a:srgbClr val="FFFFFF"/>
                </a:solidFill>
              </a:rPr>
              <a:t>Admin</a:t>
            </a:r>
          </a:p>
        </p:txBody>
      </p:sp>
      <p:graphicFrame>
        <p:nvGraphicFramePr>
          <p:cNvPr id="4" name="Content Placeholder 1" title="balance color blocks"/>
          <p:cNvGraphicFramePr>
            <a:graphicFrameLocks noGrp="1"/>
          </p:cNvGraphicFramePr>
          <p:nvPr>
            <p:ph idx="1"/>
            <p:extLst>
              <p:ext uri="{D42A27DB-BD31-4B8C-83A1-F6EECF244321}">
                <p14:modId xmlns:p14="http://schemas.microsoft.com/office/powerpoint/2010/main" val="3213889698"/>
              </p:ext>
            </p:extLst>
          </p:nvPr>
        </p:nvGraphicFramePr>
        <p:xfrm>
          <a:off x="838200" y="1354015"/>
          <a:ext cx="10515600" cy="4888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49</a:t>
            </a:fld>
            <a:endParaRPr lang="en-US" sz="1200" dirty="0"/>
          </a:p>
        </p:txBody>
      </p:sp>
    </p:spTree>
    <p:extLst>
      <p:ext uri="{BB962C8B-B14F-4D97-AF65-F5344CB8AC3E}">
        <p14:creationId xmlns:p14="http://schemas.microsoft.com/office/powerpoint/2010/main" val="3000763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Webinar Etiquette</a:t>
            </a:r>
          </a:p>
        </p:txBody>
      </p:sp>
      <p:graphicFrame>
        <p:nvGraphicFramePr>
          <p:cNvPr id="4" name="Diagram 3" title="icons and color blocks graphic "/>
          <p:cNvGraphicFramePr/>
          <p:nvPr>
            <p:extLst>
              <p:ext uri="{D42A27DB-BD31-4B8C-83A1-F6EECF244321}">
                <p14:modId xmlns:p14="http://schemas.microsoft.com/office/powerpoint/2010/main" val="565519552"/>
              </p:ext>
            </p:extLst>
          </p:nvPr>
        </p:nvGraphicFramePr>
        <p:xfrm>
          <a:off x="1997159" y="1317950"/>
          <a:ext cx="8128000" cy="4390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5</a:t>
            </a:fld>
            <a:endParaRPr lang="en-US" sz="1200" dirty="0"/>
          </a:p>
        </p:txBody>
      </p:sp>
    </p:spTree>
    <p:extLst>
      <p:ext uri="{BB962C8B-B14F-4D97-AF65-F5344CB8AC3E}">
        <p14:creationId xmlns:p14="http://schemas.microsoft.com/office/powerpoint/2010/main" val="1941051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B78E-0E9E-406F-809A-22F40B4A84D1}"/>
              </a:ext>
            </a:extLst>
          </p:cNvPr>
          <p:cNvSpPr>
            <a:spLocks noGrp="1"/>
          </p:cNvSpPr>
          <p:nvPr>
            <p:ph type="title"/>
          </p:nvPr>
        </p:nvSpPr>
        <p:spPr>
          <a:xfrm>
            <a:off x="838200" y="281355"/>
            <a:ext cx="10515600" cy="975946"/>
          </a:xfrm>
        </p:spPr>
        <p:txBody>
          <a:bodyPr/>
          <a:lstStyle/>
          <a:p>
            <a:pPr algn="ctr"/>
            <a:r>
              <a:rPr lang="en-US" dirty="0"/>
              <a:t>Key Strategies and Interventions</a:t>
            </a:r>
          </a:p>
        </p:txBody>
      </p:sp>
      <p:graphicFrame>
        <p:nvGraphicFramePr>
          <p:cNvPr id="6" name="Diagram 5" title="color blocks"/>
          <p:cNvGraphicFramePr/>
          <p:nvPr>
            <p:extLst>
              <p:ext uri="{D42A27DB-BD31-4B8C-83A1-F6EECF244321}">
                <p14:modId xmlns:p14="http://schemas.microsoft.com/office/powerpoint/2010/main" val="3531160314"/>
              </p:ext>
            </p:extLst>
          </p:nvPr>
        </p:nvGraphicFramePr>
        <p:xfrm>
          <a:off x="615462" y="1257300"/>
          <a:ext cx="10928838" cy="4818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50</a:t>
            </a:fld>
            <a:endParaRPr lang="en-US" sz="1200" dirty="0"/>
          </a:p>
        </p:txBody>
      </p:sp>
    </p:spTree>
    <p:extLst>
      <p:ext uri="{BB962C8B-B14F-4D97-AF65-F5344CB8AC3E}">
        <p14:creationId xmlns:p14="http://schemas.microsoft.com/office/powerpoint/2010/main" val="975879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title="paint splotch image">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title="paint splotch">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title="paint splotch ">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6"/>
          <p:cNvSpPr>
            <a:spLocks noGrp="1"/>
          </p:cNvSpPr>
          <p:nvPr>
            <p:ph type="title"/>
          </p:nvPr>
        </p:nvSpPr>
        <p:spPr>
          <a:xfrm>
            <a:off x="640079" y="2053641"/>
            <a:ext cx="3669161" cy="2760098"/>
          </a:xfrm>
        </p:spPr>
        <p:txBody>
          <a:bodyPr vert="horz" lIns="91440" tIns="45720" rIns="91440" bIns="45720" rtlCol="0" anchor="ctr">
            <a:normAutofit/>
          </a:bodyPr>
          <a:lstStyle/>
          <a:p>
            <a:pPr lvl="0"/>
            <a:r>
              <a:rPr lang="en-US" kern="1200" dirty="0">
                <a:solidFill>
                  <a:srgbClr val="FFFFFF"/>
                </a:solidFill>
                <a:latin typeface="+mj-lt"/>
                <a:ea typeface="+mj-ea"/>
                <a:cs typeface="+mj-cs"/>
              </a:rPr>
              <a:t>Process For Building A System  </a:t>
            </a:r>
          </a:p>
        </p:txBody>
      </p:sp>
      <p:sp>
        <p:nvSpPr>
          <p:cNvPr id="2" name="Date Placeholder 1"/>
          <p:cNvSpPr>
            <a:spLocks noGrp="1"/>
          </p:cNvSpPr>
          <p:nvPr>
            <p:ph type="dt" sz="half" idx="10"/>
          </p:nvPr>
        </p:nvSpPr>
        <p:spPr>
          <a:xfrm>
            <a:off x="7788203" y="6215178"/>
            <a:ext cx="3108065" cy="314067"/>
          </a:xfrm>
        </p:spPr>
        <p:txBody>
          <a:bodyPr vert="horz" lIns="91440" tIns="45720" rIns="91440" bIns="45720" rtlCol="0" anchor="ctr">
            <a:normAutofit/>
          </a:bodyPr>
          <a:lstStyle/>
          <a:p>
            <a:pPr algn="r">
              <a:spcAft>
                <a:spcPts val="600"/>
              </a:spcAft>
            </a:pPr>
            <a:fld id="{2C111715-F38E-4083-B67C-DEEC56CF76EC}" type="datetime1">
              <a:rPr lang="en-US" sz="1000">
                <a:solidFill>
                  <a:srgbClr val="898989"/>
                </a:solidFill>
              </a:rPr>
              <a:pPr algn="r">
                <a:spcAft>
                  <a:spcPts val="600"/>
                </a:spcAft>
              </a:pPr>
              <a:t>3/11/2020</a:t>
            </a:fld>
            <a:endParaRPr lang="en-US" sz="1000">
              <a:solidFill>
                <a:srgbClr val="898989"/>
              </a:solidFill>
            </a:endParaRPr>
          </a:p>
        </p:txBody>
      </p:sp>
      <p:sp>
        <p:nvSpPr>
          <p:cNvPr id="3" name="Slide Number Placeholder 2"/>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lgn="r">
              <a:spcAft>
                <a:spcPts val="600"/>
              </a:spcAft>
            </a:pPr>
            <a:fld id="{37BE888B-438C-4896-AE45-D605BA6EAF48}" type="slidenum">
              <a:rPr lang="en-US" sz="1000">
                <a:solidFill>
                  <a:srgbClr val="898989"/>
                </a:solidFill>
              </a:rPr>
              <a:pPr algn="r">
                <a:spcAft>
                  <a:spcPts val="600"/>
                </a:spcAft>
              </a:pPr>
              <a:t>51</a:t>
            </a:fld>
            <a:endParaRPr lang="en-US" sz="1000">
              <a:solidFill>
                <a:srgbClr val="898989"/>
              </a:solidFill>
            </a:endParaRPr>
          </a:p>
        </p:txBody>
      </p:sp>
      <p:graphicFrame>
        <p:nvGraphicFramePr>
          <p:cNvPr id="5" name="Diagram 4" title="Color blocks"/>
          <p:cNvGraphicFramePr/>
          <p:nvPr>
            <p:extLst>
              <p:ext uri="{D42A27DB-BD31-4B8C-83A1-F6EECF244321}">
                <p14:modId xmlns:p14="http://schemas.microsoft.com/office/powerpoint/2010/main" val="948349640"/>
              </p:ext>
            </p:extLst>
          </p:nvPr>
        </p:nvGraphicFramePr>
        <p:xfrm>
          <a:off x="5935784" y="1855178"/>
          <a:ext cx="5670062" cy="50028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title="Color blocks with arrows"/>
          <p:cNvGraphicFramePr/>
          <p:nvPr>
            <p:extLst>
              <p:ext uri="{D42A27DB-BD31-4B8C-83A1-F6EECF244321}">
                <p14:modId xmlns:p14="http://schemas.microsoft.com/office/powerpoint/2010/main" val="2503855323"/>
              </p:ext>
            </p:extLst>
          </p:nvPr>
        </p:nvGraphicFramePr>
        <p:xfrm>
          <a:off x="5934808" y="536331"/>
          <a:ext cx="5627078" cy="16793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85088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Advice Would You Give To People Starting This </a:t>
            </a:r>
            <a:r>
              <a:rPr lang="en-US"/>
              <a:t>Work? </a:t>
            </a:r>
            <a:endParaRPr lang="en-US" dirty="0"/>
          </a:p>
        </p:txBody>
      </p:sp>
      <p:graphicFrame>
        <p:nvGraphicFramePr>
          <p:cNvPr id="4" name="Content Placeholder 1" title="color block with arrows"/>
          <p:cNvGraphicFramePr>
            <a:graphicFrameLocks noGrp="1"/>
          </p:cNvGraphicFramePr>
          <p:nvPr>
            <p:ph idx="1"/>
            <p:extLst>
              <p:ext uri="{D42A27DB-BD31-4B8C-83A1-F6EECF244321}">
                <p14:modId xmlns:p14="http://schemas.microsoft.com/office/powerpoint/2010/main" val="2215854633"/>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fld id="{704C3267-46E7-4297-9730-18527C58FAD3}" type="datetime1">
              <a:rPr lang="en-US" smtClean="0"/>
              <a:t>3/11/2020</a:t>
            </a:fld>
            <a:endParaRPr lang="en-US" dirty="0"/>
          </a:p>
        </p:txBody>
      </p:sp>
      <p:sp>
        <p:nvSpPr>
          <p:cNvPr id="5" name="Slide Number Placeholder 4"/>
          <p:cNvSpPr>
            <a:spLocks noGrp="1"/>
          </p:cNvSpPr>
          <p:nvPr>
            <p:ph type="sldNum" sz="quarter" idx="12"/>
          </p:nvPr>
        </p:nvSpPr>
        <p:spPr/>
        <p:txBody>
          <a:bodyPr/>
          <a:lstStyle/>
          <a:p>
            <a:pPr algn="r"/>
            <a:fld id="{37BE888B-438C-4896-AE45-D605BA6EAF48}" type="slidenum">
              <a:rPr lang="en-US" smtClean="0"/>
              <a:pPr algn="r"/>
              <a:t>52</a:t>
            </a:fld>
            <a:endParaRPr lang="en-US" dirty="0"/>
          </a:p>
        </p:txBody>
      </p:sp>
    </p:spTree>
    <p:extLst>
      <p:ext uri="{BB962C8B-B14F-4D97-AF65-F5344CB8AC3E}">
        <p14:creationId xmlns:p14="http://schemas.microsoft.com/office/powerpoint/2010/main" val="1132733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7B7E-D0D6-40D9-8850-F98DD4A6F1AD}"/>
              </a:ext>
            </a:extLst>
          </p:cNvPr>
          <p:cNvSpPr>
            <a:spLocks noGrp="1"/>
          </p:cNvSpPr>
          <p:nvPr>
            <p:ph type="title"/>
          </p:nvPr>
        </p:nvSpPr>
        <p:spPr/>
        <p:txBody>
          <a:bodyPr/>
          <a:lstStyle/>
          <a:p>
            <a:r>
              <a:rPr lang="en-US" dirty="0"/>
              <a:t>Helpful Books</a:t>
            </a:r>
          </a:p>
        </p:txBody>
      </p:sp>
      <p:pic>
        <p:nvPicPr>
          <p:cNvPr id="6" name="Content Placeholder 5" descr="Handbook of leadership and administration for special education, visible learning for teachers, yes we can, the journey to effective leadership" title="Books">
            <a:extLst>
              <a:ext uri="{FF2B5EF4-FFF2-40B4-BE49-F238E27FC236}">
                <a16:creationId xmlns:a16="http://schemas.microsoft.com/office/drawing/2014/main" id="{D3E66C34-D6CC-4A2B-B857-92D0279A0930}"/>
              </a:ext>
            </a:extLst>
          </p:cNvPr>
          <p:cNvPicPr>
            <a:picLocks noGrp="1" noChangeAspect="1"/>
          </p:cNvPicPr>
          <p:nvPr>
            <p:ph idx="1"/>
          </p:nvPr>
        </p:nvPicPr>
        <p:blipFill rotWithShape="1">
          <a:blip r:embed="rId2"/>
          <a:srcRect r="19676"/>
          <a:stretch/>
        </p:blipFill>
        <p:spPr>
          <a:xfrm>
            <a:off x="381000" y="2017200"/>
            <a:ext cx="8446477" cy="3820183"/>
          </a:xfrm>
          <a:prstGeom prst="rect">
            <a:avLst/>
          </a:prstGeom>
        </p:spPr>
      </p:pic>
      <p:pic>
        <p:nvPicPr>
          <p:cNvPr id="7" name="Content Placeholder 5" descr="Handbook of leadership and administration for special education, visible learning for teachers, yes we can, the journey to effective leadership" title="book ">
            <a:extLst>
              <a:ext uri="{FF2B5EF4-FFF2-40B4-BE49-F238E27FC236}">
                <a16:creationId xmlns:a16="http://schemas.microsoft.com/office/drawing/2014/main" id="{D3E66C34-D6CC-4A2B-B857-92D0279A0930}"/>
              </a:ext>
            </a:extLst>
          </p:cNvPr>
          <p:cNvPicPr>
            <a:picLocks noChangeAspect="1"/>
          </p:cNvPicPr>
          <p:nvPr/>
        </p:nvPicPr>
        <p:blipFill rotWithShape="1">
          <a:blip r:embed="rId2"/>
          <a:srcRect l="84810" t="22380" r="3818" b="32050"/>
          <a:stretch/>
        </p:blipFill>
        <p:spPr>
          <a:xfrm>
            <a:off x="9047286" y="2085329"/>
            <a:ext cx="2559540" cy="3726386"/>
          </a:xfrm>
          <a:prstGeom prst="rect">
            <a:avLst/>
          </a:prstGeom>
        </p:spPr>
      </p:pic>
      <p:sp>
        <p:nvSpPr>
          <p:cNvPr id="8"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53</a:t>
            </a:fld>
            <a:endParaRPr lang="en-US" sz="1200" dirty="0"/>
          </a:p>
        </p:txBody>
      </p:sp>
    </p:spTree>
    <p:extLst>
      <p:ext uri="{BB962C8B-B14F-4D97-AF65-F5344CB8AC3E}">
        <p14:creationId xmlns:p14="http://schemas.microsoft.com/office/powerpoint/2010/main" val="4187206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GATE Evaluation </a:t>
            </a:r>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9391336" y="3776728"/>
            <a:ext cx="2424205" cy="2346773"/>
          </a:xfrm>
          <a:prstGeom prst="rect">
            <a:avLst/>
          </a:prstGeom>
        </p:spPr>
      </p:pic>
      <p:sp>
        <p:nvSpPr>
          <p:cNvPr id="3" name="Content Placeholder 2"/>
          <p:cNvSpPr>
            <a:spLocks noGrp="1"/>
          </p:cNvSpPr>
          <p:nvPr>
            <p:ph idx="1"/>
          </p:nvPr>
        </p:nvSpPr>
        <p:spPr>
          <a:xfrm>
            <a:off x="838199" y="1882775"/>
            <a:ext cx="9464817" cy="3927475"/>
          </a:xfrm>
        </p:spPr>
        <p:txBody>
          <a:bodyPr numCol="2">
            <a:normAutofit fontScale="62500" lnSpcReduction="20000"/>
          </a:bodyPr>
          <a:lstStyle/>
          <a:p>
            <a:pPr marL="0" indent="0">
              <a:buNone/>
            </a:pPr>
            <a:r>
              <a:rPr lang="en-US" b="1" dirty="0"/>
              <a:t>This presentation will change my practice in the future:</a:t>
            </a:r>
            <a:endParaRPr lang="en-US" dirty="0"/>
          </a:p>
          <a:p>
            <a:r>
              <a:rPr lang="en-US" dirty="0"/>
              <a:t>Definitely</a:t>
            </a:r>
          </a:p>
          <a:p>
            <a:r>
              <a:rPr lang="en-US" dirty="0"/>
              <a:t>Probably </a:t>
            </a:r>
          </a:p>
          <a:p>
            <a:r>
              <a:rPr lang="en-US" dirty="0"/>
              <a:t>Not Sure</a:t>
            </a:r>
          </a:p>
          <a:p>
            <a:r>
              <a:rPr lang="en-US" dirty="0"/>
              <a:t>No – not helpful</a:t>
            </a:r>
          </a:p>
          <a:p>
            <a:pPr marL="0" indent="0">
              <a:buNone/>
            </a:pPr>
            <a:endParaRPr lang="en-US" dirty="0"/>
          </a:p>
          <a:p>
            <a:pPr marL="0" indent="0">
              <a:buNone/>
            </a:pPr>
            <a:r>
              <a:rPr lang="en-US" b="1" dirty="0"/>
              <a:t>This presentation was well organized with a variety of participant involvement:</a:t>
            </a:r>
            <a:endParaRPr lang="en-US" dirty="0"/>
          </a:p>
          <a:p>
            <a:r>
              <a:rPr lang="en-US" dirty="0"/>
              <a:t>Strongly agree</a:t>
            </a:r>
          </a:p>
          <a:p>
            <a:r>
              <a:rPr lang="en-US" dirty="0"/>
              <a:t>Agree </a:t>
            </a:r>
          </a:p>
          <a:p>
            <a:r>
              <a:rPr lang="en-US" dirty="0"/>
              <a:t>Disagree</a:t>
            </a:r>
          </a:p>
          <a:p>
            <a:r>
              <a:rPr lang="en-US" dirty="0"/>
              <a:t>Strongly Disagree</a:t>
            </a:r>
          </a:p>
          <a:p>
            <a:pPr marL="0" indent="0">
              <a:buNone/>
            </a:pPr>
            <a:r>
              <a:rPr lang="en-US" b="1" dirty="0"/>
              <a:t>The presenters were content experts:</a:t>
            </a:r>
            <a:endParaRPr lang="en-US" dirty="0"/>
          </a:p>
          <a:p>
            <a:r>
              <a:rPr lang="en-US" dirty="0"/>
              <a:t>Strongly agree</a:t>
            </a:r>
          </a:p>
          <a:p>
            <a:r>
              <a:rPr lang="en-US" dirty="0"/>
              <a:t>Agree</a:t>
            </a:r>
          </a:p>
          <a:p>
            <a:r>
              <a:rPr lang="en-US" dirty="0"/>
              <a:t>Disagree</a:t>
            </a:r>
          </a:p>
          <a:p>
            <a:r>
              <a:rPr lang="en-US" dirty="0"/>
              <a:t>Strongly Disagree</a:t>
            </a:r>
          </a:p>
          <a:p>
            <a:pPr marL="0" indent="0">
              <a:buNone/>
            </a:pPr>
            <a:endParaRPr lang="en-US" b="1" dirty="0"/>
          </a:p>
          <a:p>
            <a:pPr marL="0" indent="0">
              <a:buNone/>
            </a:pPr>
            <a:r>
              <a:rPr lang="en-US" b="1" dirty="0"/>
              <a:t>The presentation met the stated learning objectives:</a:t>
            </a:r>
            <a:endParaRPr lang="en-US" dirty="0"/>
          </a:p>
          <a:p>
            <a:r>
              <a:rPr lang="en-US" dirty="0"/>
              <a:t>Strongly agree</a:t>
            </a:r>
          </a:p>
          <a:p>
            <a:r>
              <a:rPr lang="en-US" dirty="0"/>
              <a:t>Agree</a:t>
            </a:r>
          </a:p>
          <a:p>
            <a:r>
              <a:rPr lang="en-US" dirty="0"/>
              <a:t>Disagree</a:t>
            </a:r>
          </a:p>
          <a:p>
            <a:r>
              <a:rPr lang="en-US" dirty="0"/>
              <a:t>Strongly Disagree</a:t>
            </a:r>
          </a:p>
        </p:txBody>
      </p:sp>
      <p:sp>
        <p:nvSpPr>
          <p:cNvPr id="5" name="Rectangle 4"/>
          <p:cNvSpPr/>
          <p:nvPr/>
        </p:nvSpPr>
        <p:spPr>
          <a:xfrm>
            <a:off x="8293305" y="6212516"/>
            <a:ext cx="2484526" cy="369332"/>
          </a:xfrm>
          <a:prstGeom prst="rect">
            <a:avLst/>
          </a:prstGeom>
        </p:spPr>
        <p:txBody>
          <a:bodyPr wrap="none">
            <a:spAutoFit/>
          </a:bodyPr>
          <a:lstStyle/>
          <a:p>
            <a:pPr algn="ctr"/>
            <a:r>
              <a:rPr lang="en-US" u="sng" dirty="0">
                <a:hlinkClick r:id="rId4"/>
              </a:rPr>
              <a:t>GATE Feedback Survey</a:t>
            </a:r>
            <a:endParaRPr lang="en-US" dirty="0"/>
          </a:p>
        </p:txBody>
      </p:sp>
      <p:sp>
        <p:nvSpPr>
          <p:cNvPr id="8"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54</a:t>
            </a:fld>
            <a:endParaRPr lang="en-US" sz="1200" dirty="0"/>
          </a:p>
        </p:txBody>
      </p:sp>
    </p:spTree>
    <p:extLst>
      <p:ext uri="{BB962C8B-B14F-4D97-AF65-F5344CB8AC3E}">
        <p14:creationId xmlns:p14="http://schemas.microsoft.com/office/powerpoint/2010/main" val="2237772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999574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 </a:t>
            </a:r>
            <a:endParaRPr lang="en-US" dirty="0"/>
          </a:p>
        </p:txBody>
      </p:sp>
      <p:graphicFrame>
        <p:nvGraphicFramePr>
          <p:cNvPr id="4" name="Content Placeholder 6" title="color blocks"/>
          <p:cNvGraphicFramePr>
            <a:graphicFrameLocks noGrp="1"/>
          </p:cNvGraphicFramePr>
          <p:nvPr>
            <p:ph idx="1"/>
            <p:extLst>
              <p:ext uri="{D42A27DB-BD31-4B8C-83A1-F6EECF244321}">
                <p14:modId xmlns:p14="http://schemas.microsoft.com/office/powerpoint/2010/main" val="1974082115"/>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56</a:t>
            </a:fld>
            <a:endParaRPr lang="en-US" sz="1200" dirty="0"/>
          </a:p>
        </p:txBody>
      </p:sp>
    </p:spTree>
    <p:extLst>
      <p:ext uri="{BB962C8B-B14F-4D97-AF65-F5344CB8AC3E}">
        <p14:creationId xmlns:p14="http://schemas.microsoft.com/office/powerpoint/2010/main" val="54871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Us</a:t>
            </a:r>
          </a:p>
        </p:txBody>
      </p:sp>
      <p:graphicFrame>
        <p:nvGraphicFramePr>
          <p:cNvPr id="10" name="Content Placeholder 9" descr="Kefi Andersen, Amber Havens, Kristi Dominguez" title="Photos of presenters"/>
          <p:cNvGraphicFramePr>
            <a:graphicFrameLocks noGrp="1"/>
          </p:cNvGraphicFramePr>
          <p:nvPr>
            <p:ph idx="1"/>
            <p:extLst>
              <p:ext uri="{D42A27DB-BD31-4B8C-83A1-F6EECF244321}">
                <p14:modId xmlns:p14="http://schemas.microsoft.com/office/powerpoint/2010/main" val="3605324910"/>
              </p:ext>
            </p:extLst>
          </p:nvPr>
        </p:nvGraphicFramePr>
        <p:xfrm>
          <a:off x="0" y="1882775"/>
          <a:ext cx="12192000" cy="383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57</a:t>
            </a:fld>
            <a:endParaRPr lang="en-US" sz="1200" dirty="0"/>
          </a:p>
        </p:txBody>
      </p:sp>
    </p:spTree>
    <p:extLst>
      <p:ext uri="{BB962C8B-B14F-4D97-AF65-F5344CB8AC3E}">
        <p14:creationId xmlns:p14="http://schemas.microsoft.com/office/powerpoint/2010/main" val="2352639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Personalized Assistance</a:t>
            </a:r>
          </a:p>
        </p:txBody>
      </p:sp>
      <p:sp>
        <p:nvSpPr>
          <p:cNvPr id="3" name="Content Placeholder 2"/>
          <p:cNvSpPr>
            <a:spLocks noGrp="1"/>
          </p:cNvSpPr>
          <p:nvPr>
            <p:ph idx="1"/>
          </p:nvPr>
        </p:nvSpPr>
        <p:spPr>
          <a:xfrm>
            <a:off x="838201" y="1882775"/>
            <a:ext cx="4972396" cy="3927475"/>
          </a:xfrm>
        </p:spPr>
        <p:txBody>
          <a:bodyPr/>
          <a:lstStyle/>
          <a:p>
            <a:r>
              <a:rPr lang="en-US" dirty="0"/>
              <a:t>Do you want personalized support? </a:t>
            </a:r>
          </a:p>
          <a:p>
            <a:endParaRPr lang="en-US" dirty="0"/>
          </a:p>
          <a:p>
            <a:r>
              <a:rPr lang="en-US" dirty="0"/>
              <a:t>We want to help connect you to the right people! </a:t>
            </a:r>
          </a:p>
          <a:p>
            <a:endParaRPr lang="en-US" dirty="0"/>
          </a:p>
          <a:p>
            <a:r>
              <a:rPr lang="en-US" dirty="0"/>
              <a:t>Use the </a:t>
            </a:r>
            <a:r>
              <a:rPr lang="en-US" dirty="0">
                <a:hlinkClick r:id="rId3"/>
              </a:rPr>
              <a:t>Green Button</a:t>
            </a:r>
            <a:r>
              <a:rPr lang="en-US" dirty="0"/>
              <a:t>!</a:t>
            </a:r>
          </a:p>
        </p:txBody>
      </p:sp>
      <p:pic>
        <p:nvPicPr>
          <p:cNvPr id="4" name="Picture 3" title="Get Personalized support from our team button">
            <a:hlinkClick r:id="rId3"/>
          </p:cNvPr>
          <p:cNvPicPr>
            <a:picLocks noChangeAspect="1"/>
          </p:cNvPicPr>
          <p:nvPr/>
        </p:nvPicPr>
        <p:blipFill>
          <a:blip r:embed="rId4">
            <a:duotone>
              <a:schemeClr val="accent2">
                <a:shade val="45000"/>
                <a:satMod val="135000"/>
              </a:schemeClr>
              <a:prstClr val="white"/>
            </a:duotone>
          </a:blip>
          <a:stretch>
            <a:fillRect/>
          </a:stretch>
        </p:blipFill>
        <p:spPr>
          <a:xfrm>
            <a:off x="7494966" y="1430434"/>
            <a:ext cx="2472500" cy="4231779"/>
          </a:xfrm>
          <a:prstGeom prst="rect">
            <a:avLst/>
          </a:prstGeom>
        </p:spPr>
      </p:pic>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58</a:t>
            </a:fld>
            <a:endParaRPr lang="en-US" sz="1200" dirty="0"/>
          </a:p>
        </p:txBody>
      </p:sp>
    </p:spTree>
    <p:extLst>
      <p:ext uri="{BB962C8B-B14F-4D97-AF65-F5344CB8AC3E}">
        <p14:creationId xmlns:p14="http://schemas.microsoft.com/office/powerpoint/2010/main" val="150484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827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400" b="1" dirty="0"/>
              <a:t>March GATE Equity Webinar </a:t>
            </a:r>
            <a:br>
              <a:rPr lang="en-US" sz="4400" dirty="0"/>
            </a:br>
            <a:r>
              <a:rPr lang="en-US" sz="4400" dirty="0"/>
              <a:t>Students with Disabilities: </a:t>
            </a:r>
            <a:br>
              <a:rPr lang="en-US" sz="4400" dirty="0"/>
            </a:br>
            <a:r>
              <a:rPr lang="en-US" sz="4400" dirty="0"/>
              <a:t>Implementing &amp; Sustaining Inclusionary Practices </a:t>
            </a:r>
          </a:p>
        </p:txBody>
      </p:sp>
      <p:sp>
        <p:nvSpPr>
          <p:cNvPr id="3" name="Subtitle 2"/>
          <p:cNvSpPr>
            <a:spLocks noGrp="1"/>
          </p:cNvSpPr>
          <p:nvPr>
            <p:ph type="subTitle" idx="1"/>
          </p:nvPr>
        </p:nvSpPr>
        <p:spPr/>
        <p:txBody>
          <a:bodyPr/>
          <a:lstStyle/>
          <a:p>
            <a:r>
              <a:rPr lang="en-US" dirty="0"/>
              <a:t>Exploring topics related to equity in graduation success</a:t>
            </a:r>
          </a:p>
        </p:txBody>
      </p:sp>
      <p:sp>
        <p:nvSpPr>
          <p:cNvPr id="4" name="Rounded Rectangular Callout 3"/>
          <p:cNvSpPr/>
          <p:nvPr/>
        </p:nvSpPr>
        <p:spPr>
          <a:xfrm>
            <a:off x="5064975" y="4267267"/>
            <a:ext cx="6639540" cy="1729131"/>
          </a:xfrm>
          <a:prstGeom prst="wedgeRoundRectCallout">
            <a:avLst>
              <a:gd name="adj1" fmla="val 49184"/>
              <a:gd name="adj2" fmla="val 87085"/>
              <a:gd name="adj3" fmla="val 16667"/>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The webinar will begin soon. </a:t>
            </a:r>
          </a:p>
          <a:p>
            <a:pPr algn="ctr"/>
            <a:r>
              <a:rPr lang="en-US" i="1" dirty="0"/>
              <a:t>While you wait, please share in the chat panel: What’s your connection to students with disabilities? </a:t>
            </a:r>
          </a:p>
          <a:p>
            <a:pPr algn="ctr"/>
            <a:endParaRPr lang="en-US" i="1" dirty="0"/>
          </a:p>
        </p:txBody>
      </p:sp>
    </p:spTree>
    <p:extLst>
      <p:ext uri="{BB962C8B-B14F-4D97-AF65-F5344CB8AC3E}">
        <p14:creationId xmlns:p14="http://schemas.microsoft.com/office/powerpoint/2010/main" val="1402829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Creative Commons</a:t>
            </a:r>
          </a:p>
        </p:txBody>
      </p:sp>
      <p:pic>
        <p:nvPicPr>
          <p:cNvPr id="8" name="Picture 2" descr="CreativeCommons logo&#10;&#10;http://mirrors.creativecommons.org/presskit/buttons/88x31/png/by.png" title="CC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1"/>
          </p:nvPr>
        </p:nvSpPr>
        <p:spPr>
          <a:xfrm>
            <a:off x="2147977" y="1946394"/>
            <a:ext cx="9592573" cy="1357523"/>
          </a:xfrm>
        </p:spPr>
        <p:txBody>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60</a:t>
            </a:fld>
            <a:endParaRPr lang="en-US" sz="1200" dirty="0"/>
          </a:p>
        </p:txBody>
      </p:sp>
    </p:spTree>
    <p:extLst>
      <p:ext uri="{BB962C8B-B14F-4D97-AF65-F5344CB8AC3E}">
        <p14:creationId xmlns:p14="http://schemas.microsoft.com/office/powerpoint/2010/main" val="40126468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 for the Chat </a:t>
            </a:r>
          </a:p>
        </p:txBody>
      </p:sp>
      <p:graphicFrame>
        <p:nvGraphicFramePr>
          <p:cNvPr id="4" name="Content Placeholder 3" title="color blocks "/>
          <p:cNvGraphicFramePr>
            <a:graphicFrameLocks noGrp="1"/>
          </p:cNvGraphicFramePr>
          <p:nvPr>
            <p:ph idx="1"/>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dirty="0"/>
              <a:t>  | </a:t>
            </a:r>
            <a:fld id="{37BE888B-438C-4896-AE45-D605BA6EAF48}" type="slidenum">
              <a:rPr lang="en-US" sz="1200" smtClean="0"/>
              <a:pPr algn="r"/>
              <a:t>61</a:t>
            </a:fld>
            <a:endParaRPr lang="en-US" sz="1200" dirty="0"/>
          </a:p>
        </p:txBody>
      </p:sp>
    </p:spTree>
    <p:extLst>
      <p:ext uri="{BB962C8B-B14F-4D97-AF65-F5344CB8AC3E}">
        <p14:creationId xmlns:p14="http://schemas.microsoft.com/office/powerpoint/2010/main" val="2175482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Need Clock Hours?  </a:t>
            </a:r>
          </a:p>
        </p:txBody>
      </p:sp>
      <p:pic>
        <p:nvPicPr>
          <p:cNvPr id="4" name="Picture 3" descr="Created by Vectplus&#10;from the Noun Project" title="clock"/>
          <p:cNvPicPr>
            <a:picLocks noChangeAspect="1"/>
          </p:cNvPicPr>
          <p:nvPr/>
        </p:nvPicPr>
        <p:blipFill>
          <a:blip r:embed="rId3">
            <a:duotone>
              <a:schemeClr val="accent2">
                <a:shade val="45000"/>
                <a:satMod val="135000"/>
              </a:schemeClr>
              <a:prstClr val="white"/>
            </a:duotone>
          </a:blip>
          <a:stretch>
            <a:fillRect/>
          </a:stretch>
        </p:blipFill>
        <p:spPr>
          <a:xfrm>
            <a:off x="908920" y="2016691"/>
            <a:ext cx="3332867" cy="3105008"/>
          </a:xfrm>
          <a:prstGeom prst="rect">
            <a:avLst/>
          </a:prstGeom>
        </p:spPr>
      </p:pic>
      <p:sp>
        <p:nvSpPr>
          <p:cNvPr id="3" name="Content Placeholder 2"/>
          <p:cNvSpPr>
            <a:spLocks noGrp="1"/>
          </p:cNvSpPr>
          <p:nvPr>
            <p:ph idx="1"/>
          </p:nvPr>
        </p:nvSpPr>
        <p:spPr>
          <a:xfrm>
            <a:off x="4659682" y="1559491"/>
            <a:ext cx="6694118" cy="4250760"/>
          </a:xfrm>
        </p:spPr>
        <p:txBody>
          <a:bodyPr>
            <a:normAutofit fontScale="70000" lnSpcReduction="20000"/>
          </a:bodyPr>
          <a:lstStyle/>
          <a:p>
            <a:pPr marL="0" indent="0">
              <a:buNone/>
            </a:pPr>
            <a:r>
              <a:rPr lang="en-US" dirty="0"/>
              <a:t>We are offering 3 free Clock Hours for attending both of today’s webinars.  </a:t>
            </a:r>
          </a:p>
          <a:p>
            <a:endParaRPr lang="en-US" dirty="0"/>
          </a:p>
          <a:p>
            <a:pPr marL="514350" indent="-514350">
              <a:buFont typeface="+mj-lt"/>
              <a:buAutoNum type="arabicPeriod"/>
            </a:pPr>
            <a:r>
              <a:rPr lang="en-US" dirty="0"/>
              <a:t>Register for clock hours.</a:t>
            </a:r>
          </a:p>
          <a:p>
            <a:pPr marL="514350" indent="-514350">
              <a:buFont typeface="+mj-lt"/>
              <a:buAutoNum type="arabicPeriod"/>
            </a:pPr>
            <a:r>
              <a:rPr lang="en-US" dirty="0"/>
              <a:t>Complete the pre-reading assignment.</a:t>
            </a:r>
          </a:p>
          <a:p>
            <a:pPr marL="514350" indent="-514350">
              <a:buFont typeface="+mj-lt"/>
              <a:buAutoNum type="arabicPeriod"/>
            </a:pPr>
            <a:r>
              <a:rPr lang="en-US" dirty="0"/>
              <a:t>Attend both the morning and afternoon live GATE Equity Webinars. </a:t>
            </a:r>
          </a:p>
          <a:p>
            <a:pPr marL="514350" indent="-514350">
              <a:buFont typeface="+mj-lt"/>
              <a:buAutoNum type="arabicPeriod"/>
            </a:pPr>
            <a:r>
              <a:rPr lang="en-US" dirty="0"/>
              <a:t>Complete the PDEnroller Evaluation.</a:t>
            </a:r>
          </a:p>
          <a:p>
            <a:pPr marL="514350" indent="-514350">
              <a:buFont typeface="+mj-lt"/>
              <a:buAutoNum type="arabicPeriod"/>
            </a:pPr>
            <a:r>
              <a:rPr lang="en-US" dirty="0"/>
              <a:t>Clock Hours will be released when attendance is verified, within a week. </a:t>
            </a:r>
          </a:p>
          <a:p>
            <a:pPr marL="514350" indent="-514350">
              <a:buFont typeface="+mj-lt"/>
              <a:buAutoNum type="arabicPeriod"/>
            </a:pPr>
            <a:r>
              <a:rPr lang="en-US" dirty="0"/>
              <a:t>Questions? Contact </a:t>
            </a:r>
            <a:r>
              <a:rPr lang="en-US" u="sng" dirty="0">
                <a:hlinkClick r:id="rId4"/>
              </a:rPr>
              <a:t>Ronnie.Larson@k12.wa.us</a:t>
            </a:r>
            <a:endParaRPr lang="en-US" dirty="0"/>
          </a:p>
          <a:p>
            <a:pPr marL="0" indent="0">
              <a:buNone/>
            </a:pPr>
            <a:r>
              <a:rPr lang="en-US" dirty="0"/>
              <a:t> </a:t>
            </a:r>
          </a:p>
          <a:p>
            <a:pPr marL="0" indent="0">
              <a:buNone/>
            </a:pPr>
            <a:r>
              <a:rPr lang="en-US" u="sng" dirty="0">
                <a:hlinkClick r:id="rId5"/>
              </a:rPr>
              <a:t>Clock Hour Instructions and Registration Here!</a:t>
            </a:r>
            <a:r>
              <a:rPr lang="en-US" dirty="0"/>
              <a:t> </a:t>
            </a:r>
          </a:p>
        </p:txBody>
      </p:sp>
      <p:sp>
        <p:nvSpPr>
          <p:cNvPr id="7" name="Slide Number Placeholder 3"/>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32B776A-6FAB-4533-9AC6-94E0E8EE189B}" type="datetime1">
              <a:rPr lang="en-US" sz="1200" smtClean="0"/>
              <a:pPr algn="r"/>
              <a:t>3/11/2020</a:t>
            </a:fld>
            <a:r>
              <a:rPr lang="en-US" sz="1200"/>
              <a:t>  | </a:t>
            </a:r>
            <a:fld id="{37BE888B-438C-4896-AE45-D605BA6EAF48}" type="slidenum">
              <a:rPr lang="en-US" sz="1200" smtClean="0"/>
              <a:pPr algn="r"/>
              <a:t>7</a:t>
            </a:fld>
            <a:endParaRPr lang="en-US" sz="1200" dirty="0"/>
          </a:p>
        </p:txBody>
      </p:sp>
    </p:spTree>
    <p:extLst>
      <p:ext uri="{BB962C8B-B14F-4D97-AF65-F5344CB8AC3E}">
        <p14:creationId xmlns:p14="http://schemas.microsoft.com/office/powerpoint/2010/main" val="2503312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5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827406"/>
      </p:ext>
    </p:extLst>
  </p:cSld>
  <p:clrMapOvr>
    <a:masterClrMapping/>
  </p:clrMapOvr>
</p:sld>
</file>

<file path=ppt/theme/theme1.xml><?xml version="1.0" encoding="utf-8"?>
<a:theme xmlns:a="http://schemas.openxmlformats.org/drawingml/2006/main" name="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Read-Only]" id="{009459ED-073D-4A93-AB5F-D26B20499A52}" vid="{E9EBBC23-720F-4A9D-80D3-D661E22A6D4B}"/>
    </a:ext>
  </a:extLst>
</a:theme>
</file>

<file path=ppt/theme/theme3.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Read-Only]" id="{009459ED-073D-4A93-AB5F-D26B20499A52}" vid="{256AD4C9-68DB-4AF5-9A2E-13210AE614C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1176</TotalTime>
  <Words>5720</Words>
  <Application>Microsoft Office PowerPoint</Application>
  <PresentationFormat>Widescreen</PresentationFormat>
  <Paragraphs>775</Paragraphs>
  <Slides>61</Slides>
  <Notes>45</Notes>
  <HiddenSlides>1</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61</vt:i4>
      </vt:variant>
    </vt:vector>
  </HeadingPairs>
  <TitlesOfParts>
    <vt:vector size="69" baseType="lpstr">
      <vt:lpstr>Arial</vt:lpstr>
      <vt:lpstr>Calibri</vt:lpstr>
      <vt:lpstr>Segoe UI</vt:lpstr>
      <vt:lpstr>Segoe UI Historic</vt:lpstr>
      <vt:lpstr>Wingdings</vt:lpstr>
      <vt:lpstr>Office Theme</vt:lpstr>
      <vt:lpstr>Title Slides</vt:lpstr>
      <vt:lpstr>Content Slides</vt:lpstr>
      <vt:lpstr>March GATE Equity Webinar  Students with Disabilities:  Implementing &amp; Sustaining Inclusionary Practices</vt:lpstr>
      <vt:lpstr>Connect to Audio</vt:lpstr>
      <vt:lpstr>Sound Check </vt:lpstr>
      <vt:lpstr>Tips for Participating </vt:lpstr>
      <vt:lpstr>Webinar Etiquette</vt:lpstr>
      <vt:lpstr>March GATE Equity Webinar  Students with Disabilities:  Implementing &amp; Sustaining Inclusionary Practices </vt:lpstr>
      <vt:lpstr>Do You Need Clock Hours?  </vt:lpstr>
      <vt:lpstr>PowerPoint Presentation</vt:lpstr>
      <vt:lpstr>PowerPoint Presentation</vt:lpstr>
      <vt:lpstr>Office of System &amp; School Improvement </vt:lpstr>
      <vt:lpstr>OSPI YouTube Channel</vt:lpstr>
      <vt:lpstr>2019-2020 Professional Learning Theme Calendar</vt:lpstr>
      <vt:lpstr>More This Afternoon</vt:lpstr>
      <vt:lpstr>Next Month</vt:lpstr>
      <vt:lpstr>MTSS PLC Webinar Series </vt:lpstr>
      <vt:lpstr>Objectives</vt:lpstr>
      <vt:lpstr>Who Are We?</vt:lpstr>
      <vt:lpstr>Questions &amp; Polling 1</vt:lpstr>
      <vt:lpstr>Why We Should Focus on Implementing &amp; Sustaining Inclusionary Practices</vt:lpstr>
      <vt:lpstr>OSPI Priorities:</vt:lpstr>
      <vt:lpstr>Inclusionary Practices Implementation</vt:lpstr>
      <vt:lpstr>Statewide Trends from Washington Report Card &amp; the Healthy Youth Survey</vt:lpstr>
      <vt:lpstr>Systems Level Supports for Inclusionary Practices</vt:lpstr>
      <vt:lpstr>Big Ideas</vt:lpstr>
      <vt:lpstr>High Leverage Support Examples </vt:lpstr>
      <vt:lpstr>Inclusionary Practices</vt:lpstr>
      <vt:lpstr>What Advice Would You Give To Schools Starting This Work?</vt:lpstr>
      <vt:lpstr>Questions &amp; Polling 2</vt:lpstr>
      <vt:lpstr>What Does it Look Like in Real Life?  A School Perspective RA Long: Longview School District </vt:lpstr>
      <vt:lpstr>Who I Am &amp; RA Long’s Context</vt:lpstr>
      <vt:lpstr>Fun Facts About R.A. Long</vt:lpstr>
      <vt:lpstr>Why did you start looking at inclusionary practices?</vt:lpstr>
      <vt:lpstr>Strategies for Schoolwide Inclusion</vt:lpstr>
      <vt:lpstr>Information at Your Fingertips</vt:lpstr>
      <vt:lpstr>Brochure Given to Staff During Training</vt:lpstr>
      <vt:lpstr>Staff Brochure</vt:lpstr>
      <vt:lpstr>Hearing from a Teacher: Christina Reeves</vt:lpstr>
      <vt:lpstr>Hearing from a Para: Karen Abel</vt:lpstr>
      <vt:lpstr>Key Strategies &amp; Interventions</vt:lpstr>
      <vt:lpstr>Our Supports for Students with Disabilities</vt:lpstr>
      <vt:lpstr>Process For Building A System </vt:lpstr>
      <vt:lpstr>Process for Building Teacher Buy-In </vt:lpstr>
      <vt:lpstr>What Advice Would You Give To People Starting This Work?</vt:lpstr>
      <vt:lpstr>Questions &amp; Polling 2</vt:lpstr>
      <vt:lpstr>What Does it Look Like in Real Life?  A District Office Administrator’s Point of View  Nick French Director of Teaching &amp; Learning, Special Services Ocosta School District</vt:lpstr>
      <vt:lpstr>Who Am I? Where Am I From? Nick</vt:lpstr>
      <vt:lpstr>Why Did You Start Looking at  Inclusionary Practices?</vt:lpstr>
      <vt:lpstr>Root Causes: What did you find? Admin</vt:lpstr>
      <vt:lpstr>What Were Some Themes You Noticed? Admin</vt:lpstr>
      <vt:lpstr>Key Strategies and Interventions</vt:lpstr>
      <vt:lpstr>Process For Building A System  </vt:lpstr>
      <vt:lpstr>What Advice Would You Give To People Starting This Work? </vt:lpstr>
      <vt:lpstr>Helpful Books</vt:lpstr>
      <vt:lpstr>GATE Evaluation </vt:lpstr>
      <vt:lpstr>Resources</vt:lpstr>
      <vt:lpstr>Resources </vt:lpstr>
      <vt:lpstr>Contact Us</vt:lpstr>
      <vt:lpstr>Get Personalized Assistance</vt:lpstr>
      <vt:lpstr>PowerPoint Presentation</vt:lpstr>
      <vt:lpstr>Creative Commons</vt:lpstr>
      <vt:lpstr>Discussion Questions for the Chat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GATE Equity Webinar  Students with Disabilities:  Implementing &amp; Sustaining Inclusionary Practices</dc:title>
  <dc:creator>Nicholas French</dc:creator>
  <cp:lastModifiedBy>Ronnie Larson</cp:lastModifiedBy>
  <cp:revision>94</cp:revision>
  <cp:lastPrinted>2020-02-23T20:40:35Z</cp:lastPrinted>
  <dcterms:created xsi:type="dcterms:W3CDTF">2020-02-19T23:14:38Z</dcterms:created>
  <dcterms:modified xsi:type="dcterms:W3CDTF">2020-03-11T14:21:35Z</dcterms:modified>
</cp:coreProperties>
</file>